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 id="2147483708" r:id="rId2"/>
    <p:sldMasterId id="2147483711" r:id="rId3"/>
    <p:sldMasterId id="2147483747" r:id="rId4"/>
  </p:sldMasterIdLst>
  <p:notesMasterIdLst>
    <p:notesMasterId r:id="rId42"/>
  </p:notesMasterIdLst>
  <p:sldIdLst>
    <p:sldId id="275" r:id="rId5"/>
    <p:sldId id="264" r:id="rId6"/>
    <p:sldId id="260" r:id="rId7"/>
    <p:sldId id="257" r:id="rId8"/>
    <p:sldId id="280" r:id="rId9"/>
    <p:sldId id="281" r:id="rId10"/>
    <p:sldId id="282" r:id="rId11"/>
    <p:sldId id="283" r:id="rId12"/>
    <p:sldId id="272" r:id="rId13"/>
    <p:sldId id="268" r:id="rId14"/>
    <p:sldId id="1107" r:id="rId15"/>
    <p:sldId id="1093" r:id="rId16"/>
    <p:sldId id="1102" r:id="rId17"/>
    <p:sldId id="1106" r:id="rId18"/>
    <p:sldId id="1104" r:id="rId19"/>
    <p:sldId id="1076" r:id="rId20"/>
    <p:sldId id="1108" r:id="rId21"/>
    <p:sldId id="1094" r:id="rId22"/>
    <p:sldId id="271" r:id="rId23"/>
    <p:sldId id="265" r:id="rId24"/>
    <p:sldId id="1085" r:id="rId25"/>
    <p:sldId id="1084" r:id="rId26"/>
    <p:sldId id="1083" r:id="rId27"/>
    <p:sldId id="1086" r:id="rId28"/>
    <p:sldId id="1095" r:id="rId29"/>
    <p:sldId id="1096" r:id="rId30"/>
    <p:sldId id="1097" r:id="rId31"/>
    <p:sldId id="1098" r:id="rId32"/>
    <p:sldId id="1099" r:id="rId33"/>
    <p:sldId id="267" r:id="rId34"/>
    <p:sldId id="276" r:id="rId35"/>
    <p:sldId id="277" r:id="rId36"/>
    <p:sldId id="279" r:id="rId37"/>
    <p:sldId id="1100" r:id="rId38"/>
    <p:sldId id="1078" r:id="rId39"/>
    <p:sldId id="1082" r:id="rId40"/>
    <p:sldId id="1081" r:id="rId41"/>
  </p:sldIdLst>
  <p:sldSz cx="9144000" cy="6858000" type="screen4x3"/>
  <p:notesSz cx="6858000" cy="9144000"/>
  <p:custDataLst>
    <p:tags r:id="rId43"/>
  </p:custDataLst>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381" autoAdjust="0"/>
    <p:restoredTop sz="96163" autoAdjust="0"/>
  </p:normalViewPr>
  <p:slideViewPr>
    <p:cSldViewPr>
      <p:cViewPr varScale="1">
        <p:scale>
          <a:sx n="64" d="100"/>
          <a:sy n="64" d="100"/>
        </p:scale>
        <p:origin x="1680"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gs" Target="tags/tag1.xml"/><Relationship Id="rId48"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ie Powers" userId="57f06bc4-8786-4f88-97f4-0e8d17853d5a" providerId="ADAL" clId="{78614D8D-5118-4D9B-B3C1-85E0F2F89FD9}"/>
    <pc:docChg chg="custSel addSld modSld">
      <pc:chgData name="Laurie Powers" userId="57f06bc4-8786-4f88-97f4-0e8d17853d5a" providerId="ADAL" clId="{78614D8D-5118-4D9B-B3C1-85E0F2F89FD9}" dt="2023-10-05T21:18:28.660" v="290" actId="5793"/>
      <pc:docMkLst>
        <pc:docMk/>
      </pc:docMkLst>
      <pc:sldChg chg="modSp mod">
        <pc:chgData name="Laurie Powers" userId="57f06bc4-8786-4f88-97f4-0e8d17853d5a" providerId="ADAL" clId="{78614D8D-5118-4D9B-B3C1-85E0F2F89FD9}" dt="2023-10-05T21:18:28.660" v="290" actId="5793"/>
        <pc:sldMkLst>
          <pc:docMk/>
          <pc:sldMk cId="2148288107" sldId="1076"/>
        </pc:sldMkLst>
        <pc:spChg chg="mod">
          <ac:chgData name="Laurie Powers" userId="57f06bc4-8786-4f88-97f4-0e8d17853d5a" providerId="ADAL" clId="{78614D8D-5118-4D9B-B3C1-85E0F2F89FD9}" dt="2023-10-05T21:18:28.660" v="290" actId="5793"/>
          <ac:spMkLst>
            <pc:docMk/>
            <pc:sldMk cId="2148288107" sldId="1076"/>
            <ac:spMk id="3" creationId="{3C484871-D112-42A6-85BB-FB38FB40BACA}"/>
          </ac:spMkLst>
        </pc:spChg>
      </pc:sldChg>
      <pc:sldChg chg="modNotesTx">
        <pc:chgData name="Laurie Powers" userId="57f06bc4-8786-4f88-97f4-0e8d17853d5a" providerId="ADAL" clId="{78614D8D-5118-4D9B-B3C1-85E0F2F89FD9}" dt="2023-05-05T21:06:04.599" v="0"/>
        <pc:sldMkLst>
          <pc:docMk/>
          <pc:sldMk cId="10384001" sldId="1085"/>
        </pc:sldMkLst>
      </pc:sldChg>
      <pc:sldChg chg="modSp mod">
        <pc:chgData name="Laurie Powers" userId="57f06bc4-8786-4f88-97f4-0e8d17853d5a" providerId="ADAL" clId="{78614D8D-5118-4D9B-B3C1-85E0F2F89FD9}" dt="2023-09-08T20:23:01.805" v="286" actId="14100"/>
        <pc:sldMkLst>
          <pc:docMk/>
          <pc:sldMk cId="3598156720" sldId="1093"/>
        </pc:sldMkLst>
        <pc:spChg chg="mod">
          <ac:chgData name="Laurie Powers" userId="57f06bc4-8786-4f88-97f4-0e8d17853d5a" providerId="ADAL" clId="{78614D8D-5118-4D9B-B3C1-85E0F2F89FD9}" dt="2023-09-08T20:22:52.362" v="284" actId="1076"/>
          <ac:spMkLst>
            <pc:docMk/>
            <pc:sldMk cId="3598156720" sldId="1093"/>
            <ac:spMk id="2" creationId="{04FF3E7D-83C4-49BC-9C12-0077C115779B}"/>
          </ac:spMkLst>
        </pc:spChg>
        <pc:spChg chg="mod">
          <ac:chgData name="Laurie Powers" userId="57f06bc4-8786-4f88-97f4-0e8d17853d5a" providerId="ADAL" clId="{78614D8D-5118-4D9B-B3C1-85E0F2F89FD9}" dt="2023-09-08T20:22:56.839" v="285" actId="1076"/>
          <ac:spMkLst>
            <pc:docMk/>
            <pc:sldMk cId="3598156720" sldId="1093"/>
            <ac:spMk id="5" creationId="{15F0D586-2D5E-41DD-9EA6-94AB718FD911}"/>
          </ac:spMkLst>
        </pc:spChg>
        <pc:spChg chg="mod">
          <ac:chgData name="Laurie Powers" userId="57f06bc4-8786-4f88-97f4-0e8d17853d5a" providerId="ADAL" clId="{78614D8D-5118-4D9B-B3C1-85E0F2F89FD9}" dt="2023-09-08T20:23:01.805" v="286" actId="14100"/>
          <ac:spMkLst>
            <pc:docMk/>
            <pc:sldMk cId="3598156720" sldId="1093"/>
            <ac:spMk id="7" creationId="{52607EE2-27D8-0120-692A-C49D5C8CDE0E}"/>
          </ac:spMkLst>
        </pc:spChg>
      </pc:sldChg>
      <pc:sldChg chg="modSp mod">
        <pc:chgData name="Laurie Powers" userId="57f06bc4-8786-4f88-97f4-0e8d17853d5a" providerId="ADAL" clId="{78614D8D-5118-4D9B-B3C1-85E0F2F89FD9}" dt="2023-09-08T20:04:06.083" v="189" actId="255"/>
        <pc:sldMkLst>
          <pc:docMk/>
          <pc:sldMk cId="42196404" sldId="1107"/>
        </pc:sldMkLst>
        <pc:spChg chg="mod">
          <ac:chgData name="Laurie Powers" userId="57f06bc4-8786-4f88-97f4-0e8d17853d5a" providerId="ADAL" clId="{78614D8D-5118-4D9B-B3C1-85E0F2F89FD9}" dt="2023-09-08T20:04:06.083" v="189" actId="255"/>
          <ac:spMkLst>
            <pc:docMk/>
            <pc:sldMk cId="42196404" sldId="1107"/>
            <ac:spMk id="8" creationId="{D631DCE1-CC22-42D7-A842-A1C1D473B848}"/>
          </ac:spMkLst>
        </pc:spChg>
        <pc:spChg chg="mod">
          <ac:chgData name="Laurie Powers" userId="57f06bc4-8786-4f88-97f4-0e8d17853d5a" providerId="ADAL" clId="{78614D8D-5118-4D9B-B3C1-85E0F2F89FD9}" dt="2023-09-08T20:03:44.590" v="184" actId="1076"/>
          <ac:spMkLst>
            <pc:docMk/>
            <pc:sldMk cId="42196404" sldId="1107"/>
            <ac:spMk id="9" creationId="{56647E04-9F16-493C-B727-AF2FD9D65C03}"/>
          </ac:spMkLst>
        </pc:spChg>
        <pc:spChg chg="mod">
          <ac:chgData name="Laurie Powers" userId="57f06bc4-8786-4f88-97f4-0e8d17853d5a" providerId="ADAL" clId="{78614D8D-5118-4D9B-B3C1-85E0F2F89FD9}" dt="2023-09-08T20:03:07.395" v="178" actId="113"/>
          <ac:spMkLst>
            <pc:docMk/>
            <pc:sldMk cId="42196404" sldId="1107"/>
            <ac:spMk id="12" creationId="{C1B1CF04-A71F-443E-BDCC-77CE2119B8EF}"/>
          </ac:spMkLst>
        </pc:spChg>
        <pc:spChg chg="mod">
          <ac:chgData name="Laurie Powers" userId="57f06bc4-8786-4f88-97f4-0e8d17853d5a" providerId="ADAL" clId="{78614D8D-5118-4D9B-B3C1-85E0F2F89FD9}" dt="2023-09-08T20:02:03.170" v="110" actId="1076"/>
          <ac:spMkLst>
            <pc:docMk/>
            <pc:sldMk cId="42196404" sldId="1107"/>
            <ac:spMk id="13" creationId="{68B21DD0-95F2-4138-A4BC-AF3A3DD4DE16}"/>
          </ac:spMkLst>
        </pc:spChg>
      </pc:sldChg>
      <pc:sldChg chg="delSp modSp new mod">
        <pc:chgData name="Laurie Powers" userId="57f06bc4-8786-4f88-97f4-0e8d17853d5a" providerId="ADAL" clId="{78614D8D-5118-4D9B-B3C1-85E0F2F89FD9}" dt="2023-09-08T20:13:49.657" v="211" actId="20577"/>
        <pc:sldMkLst>
          <pc:docMk/>
          <pc:sldMk cId="918754446" sldId="1108"/>
        </pc:sldMkLst>
        <pc:spChg chg="mod">
          <ac:chgData name="Laurie Powers" userId="57f06bc4-8786-4f88-97f4-0e8d17853d5a" providerId="ADAL" clId="{78614D8D-5118-4D9B-B3C1-85E0F2F89FD9}" dt="2023-09-08T20:13:28.422" v="206" actId="5793"/>
          <ac:spMkLst>
            <pc:docMk/>
            <pc:sldMk cId="918754446" sldId="1108"/>
            <ac:spMk id="2" creationId="{9D759122-DB63-BE2A-CF0A-339DB4153445}"/>
          </ac:spMkLst>
        </pc:spChg>
        <pc:spChg chg="mod">
          <ac:chgData name="Laurie Powers" userId="57f06bc4-8786-4f88-97f4-0e8d17853d5a" providerId="ADAL" clId="{78614D8D-5118-4D9B-B3C1-85E0F2F89FD9}" dt="2023-09-08T20:13:49.657" v="211" actId="20577"/>
          <ac:spMkLst>
            <pc:docMk/>
            <pc:sldMk cId="918754446" sldId="1108"/>
            <ac:spMk id="3" creationId="{803DEED3-5C52-E9CB-865E-24E945B110CB}"/>
          </ac:spMkLst>
        </pc:spChg>
        <pc:spChg chg="del mod">
          <ac:chgData name="Laurie Powers" userId="57f06bc4-8786-4f88-97f4-0e8d17853d5a" providerId="ADAL" clId="{78614D8D-5118-4D9B-B3C1-85E0F2F89FD9}" dt="2023-09-08T20:13:21.566" v="191" actId="478"/>
          <ac:spMkLst>
            <pc:docMk/>
            <pc:sldMk cId="918754446" sldId="1108"/>
            <ac:spMk id="4" creationId="{6DD3847B-15EA-A1C2-75B6-59DC35967C2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B84A88-CF6B-4AC4-853E-390DB053B7D5}" type="datetimeFigureOut">
              <a:rPr lang="en-US" smtClean="0"/>
              <a:t>11/20/2023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8E6B7C-9047-4F27-881B-716A53F10EFC}" type="slidenum">
              <a:rPr lang="en-US" smtClean="0"/>
              <a:t>‹#›</a:t>
            </a:fld>
            <a:endParaRPr lang="en-US" dirty="0"/>
          </a:p>
        </p:txBody>
      </p:sp>
    </p:spTree>
    <p:extLst>
      <p:ext uri="{BB962C8B-B14F-4D97-AF65-F5344CB8AC3E}">
        <p14:creationId xmlns:p14="http://schemas.microsoft.com/office/powerpoint/2010/main" val="3617212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Greet each person as they get</a:t>
            </a:r>
            <a:r>
              <a:rPr lang="en-US" i="1" baseline="0" dirty="0"/>
              <a:t> onto the call.  Have a checklist and check each person off as they join the call.  Ensure that everyone can see your screen.</a:t>
            </a:r>
          </a:p>
          <a:p>
            <a:endParaRPr lang="en-US" baseline="0" dirty="0"/>
          </a:p>
          <a:p>
            <a:r>
              <a:rPr lang="en-US" dirty="0"/>
              <a:t>Good afternoon, everyone and welcome to today’s ENCOR Abstracted Kick-Off.</a:t>
            </a:r>
            <a:r>
              <a:rPr lang="en-US" baseline="0" dirty="0"/>
              <a:t>  I am Laurie Powers, one of the Clinical Quality Advisors for Medisolv.  I also have fellow Senior Clinical Quality Advisor and your Primary Advisory JoAnne Marino on the webinar as well as SCQA and your secondary advisor, Joanie Gay.  We will be working together during the transition from your current Core Measures Vendor (</a:t>
            </a:r>
            <a:r>
              <a:rPr lang="en-US" baseline="0" dirty="0" err="1"/>
              <a:t>QCentrix</a:t>
            </a:r>
            <a:r>
              <a:rPr lang="en-US" baseline="0" dirty="0"/>
              <a:t>) to Medisolv. </a:t>
            </a:r>
          </a:p>
          <a:p>
            <a:endParaRPr lang="en-US" baseline="0" dirty="0"/>
          </a:p>
          <a:p>
            <a:r>
              <a:rPr lang="en-US" baseline="0" dirty="0"/>
              <a:t>At this time, I like to go through introductions of both teams so we can get to know each other.</a:t>
            </a:r>
          </a:p>
          <a:p>
            <a:endParaRPr lang="en-US" baseline="0" dirty="0"/>
          </a:p>
          <a:p>
            <a:r>
              <a:rPr lang="en-US" baseline="0" dirty="0"/>
              <a:t>As we move forward,  you will be primarily working with myself and Thomas during the onboarding process.  You will also have another email address available to you incase myself, JoAnne, or Joanie happen to be out of the office at the same time so your questions may be answered by another member of our team.  After today’s call, I will be sending the slide deck to everyone, and that additional email address is included which we will be discussing later in our presentation.</a:t>
            </a:r>
          </a:p>
        </p:txBody>
      </p:sp>
      <p:sp>
        <p:nvSpPr>
          <p:cNvPr id="4" name="Slide Number Placeholder 3"/>
          <p:cNvSpPr>
            <a:spLocks noGrp="1"/>
          </p:cNvSpPr>
          <p:nvPr>
            <p:ph type="sldNum" sz="quarter" idx="10"/>
          </p:nvPr>
        </p:nvSpPr>
        <p:spPr/>
        <p:txBody>
          <a:bodyPr/>
          <a:lstStyle/>
          <a:p>
            <a:fld id="{B08E6B7C-9047-4F27-881B-716A53F10EFC}" type="slidenum">
              <a:rPr lang="en-US" smtClean="0"/>
              <a:t>1</a:t>
            </a:fld>
            <a:endParaRPr lang="en-US" dirty="0"/>
          </a:p>
        </p:txBody>
      </p:sp>
    </p:spTree>
    <p:extLst>
      <p:ext uri="{BB962C8B-B14F-4D97-AF65-F5344CB8AC3E}">
        <p14:creationId xmlns:p14="http://schemas.microsoft.com/office/powerpoint/2010/main" val="16336435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During the Install Phase the organization profile and end-users are received, and that information is used to set up access and registration for each user.</a:t>
            </a:r>
          </a:p>
          <a:p>
            <a:endParaRPr lang="en-US" baseline="0" dirty="0"/>
          </a:p>
          <a:p>
            <a:r>
              <a:rPr lang="en-US" baseline="0" dirty="0"/>
              <a:t>Medisolv’s engineers install the facilities on the Cloud and Base Configuration is completed. </a:t>
            </a:r>
          </a:p>
          <a:p>
            <a:endParaRPr lang="en-US" baseline="0" dirty="0"/>
          </a:p>
          <a:p>
            <a:r>
              <a:rPr lang="en-US" baseline="0" dirty="0"/>
              <a:t>End users are added, the Client Services team performs validation and signs off to complete the installation. </a:t>
            </a:r>
          </a:p>
        </p:txBody>
      </p:sp>
      <p:sp>
        <p:nvSpPr>
          <p:cNvPr id="4" name="Slide Number Placeholder 3"/>
          <p:cNvSpPr>
            <a:spLocks noGrp="1"/>
          </p:cNvSpPr>
          <p:nvPr>
            <p:ph type="sldNum" sz="quarter" idx="10"/>
          </p:nvPr>
        </p:nvSpPr>
        <p:spPr/>
        <p:txBody>
          <a:bodyPr/>
          <a:lstStyle/>
          <a:p>
            <a:fld id="{B08E6B7C-9047-4F27-881B-716A53F10EFC}" type="slidenum">
              <a:rPr lang="en-US" smtClean="0"/>
              <a:t>10</a:t>
            </a:fld>
            <a:endParaRPr lang="en-US" dirty="0"/>
          </a:p>
        </p:txBody>
      </p:sp>
    </p:spTree>
    <p:extLst>
      <p:ext uri="{BB962C8B-B14F-4D97-AF65-F5344CB8AC3E}">
        <p14:creationId xmlns:p14="http://schemas.microsoft.com/office/powerpoint/2010/main" val="41992449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During the Data Intake</a:t>
            </a:r>
            <a:r>
              <a:rPr lang="en-US" sz="1200" kern="1200" baseline="0" dirty="0">
                <a:solidFill>
                  <a:schemeClr val="tx1"/>
                </a:solidFill>
                <a:effectLst/>
                <a:latin typeface="+mn-lt"/>
                <a:ea typeface="+mn-ea"/>
                <a:cs typeface="+mn-cs"/>
              </a:rPr>
              <a:t> phase: </a:t>
            </a:r>
          </a:p>
          <a:p>
            <a:endParaRPr lang="en-US" dirty="0"/>
          </a:p>
          <a:p>
            <a:pPr marL="171450" indent="-171450">
              <a:buFont typeface="Arial" panose="020B0604020202020204" pitchFamily="34" charset="0"/>
              <a:buChar char="•"/>
            </a:pPr>
            <a:r>
              <a:rPr lang="en-US" dirty="0"/>
              <a:t>The Medisolv Data Intake Team will initiate</a:t>
            </a:r>
            <a:r>
              <a:rPr lang="en-US" baseline="0" dirty="0"/>
              <a:t> contact with the facility technical point of contact. </a:t>
            </a:r>
          </a:p>
          <a:p>
            <a:pPr marL="171450" lvl="0" indent="-171450">
              <a:buFont typeface="Arial" panose="020B0604020202020204" pitchFamily="34" charset="0"/>
              <a:buChar char="•"/>
            </a:pPr>
            <a:r>
              <a:rPr lang="en-US" baseline="0" dirty="0"/>
              <a:t>You will receive communication with regards to establishing an SFTP (</a:t>
            </a:r>
            <a:r>
              <a:rPr lang="en-US" sz="1200" b="0" kern="1200" dirty="0">
                <a:solidFill>
                  <a:schemeClr val="tx1"/>
                </a:solidFill>
                <a:effectLst/>
                <a:latin typeface="+mn-lt"/>
                <a:ea typeface="+mn-ea"/>
                <a:cs typeface="+mn-cs"/>
              </a:rPr>
              <a:t>Secure File Transfer Protocol</a:t>
            </a:r>
            <a:r>
              <a:rPr lang="en-US" baseline="0" dirty="0"/>
              <a:t>) site.</a:t>
            </a:r>
          </a:p>
          <a:p>
            <a:pPr marL="171450" lvl="0" indent="-171450">
              <a:buFont typeface="Arial" panose="020B0604020202020204" pitchFamily="34" charset="0"/>
              <a:buChar char="•"/>
            </a:pPr>
            <a:r>
              <a:rPr lang="en-US" baseline="0" dirty="0"/>
              <a:t>The SFTP site will be where your sites’ technical point of contact can provide files directly to Medisolv (</a:t>
            </a:r>
            <a:r>
              <a:rPr lang="en-US" baseline="0" dirty="0" err="1"/>
              <a:t>ie</a:t>
            </a:r>
            <a:r>
              <a:rPr lang="en-US" baseline="0" dirty="0"/>
              <a:t>: test files)</a:t>
            </a:r>
          </a:p>
          <a:p>
            <a:pPr marL="628650" lvl="1" indent="-171450">
              <a:buFont typeface="Arial" panose="020B0604020202020204" pitchFamily="34" charset="0"/>
              <a:buChar char="•"/>
            </a:pPr>
            <a:r>
              <a:rPr lang="en-US" baseline="0" dirty="0"/>
              <a:t>After receiving these files from you, the Medisolv Data Intake Team will then validate the data. And, if there is no data issue, they will sign off on data.</a:t>
            </a:r>
          </a:p>
          <a:p>
            <a:pPr marL="171450" lvl="0" indent="-171450">
              <a:buFont typeface="Arial" panose="020B0604020202020204" pitchFamily="34" charset="0"/>
              <a:buChar char="•"/>
            </a:pPr>
            <a:r>
              <a:rPr lang="en-US" baseline="0" dirty="0"/>
              <a:t>After the Medisolv Data Intake Team signs off on that data, the Medisolv Client Services Team, which consists of Joanie and JoAnne for your site, will then go in to ENCOR Abstracted to validate the worksheets. And, if there is no issue, we will sign off on the worksheets and schedule your sites’ ENCOR Abstraction training.</a:t>
            </a:r>
          </a:p>
        </p:txBody>
      </p:sp>
      <p:sp>
        <p:nvSpPr>
          <p:cNvPr id="4" name="Slide Number Placeholder 3"/>
          <p:cNvSpPr>
            <a:spLocks noGrp="1"/>
          </p:cNvSpPr>
          <p:nvPr>
            <p:ph type="sldNum" sz="quarter" idx="10"/>
          </p:nvPr>
        </p:nvSpPr>
        <p:spPr/>
        <p:txBody>
          <a:bodyPr/>
          <a:lstStyle/>
          <a:p>
            <a:fld id="{B08E6B7C-9047-4F27-881B-716A53F10EFC}" type="slidenum">
              <a:rPr lang="en-US" smtClean="0"/>
              <a:t>11</a:t>
            </a:fld>
            <a:endParaRPr lang="en-US" dirty="0"/>
          </a:p>
        </p:txBody>
      </p:sp>
    </p:spTree>
    <p:extLst>
      <p:ext uri="{BB962C8B-B14F-4D97-AF65-F5344CB8AC3E}">
        <p14:creationId xmlns:p14="http://schemas.microsoft.com/office/powerpoint/2010/main" val="6707102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Regarding Data Intake Information, Medisolv is accepting base</a:t>
            </a:r>
            <a:r>
              <a:rPr lang="en-US" baseline="0" dirty="0"/>
              <a:t> data for Inpatient and Outpatient. This can be weekly or monthly.</a:t>
            </a:r>
          </a:p>
          <a:p>
            <a:endParaRPr lang="en-US" baseline="0" dirty="0"/>
          </a:p>
          <a:p>
            <a:r>
              <a:rPr lang="en-US" baseline="0" dirty="0"/>
              <a:t>Medisolv accepts optional clinical data files, which will allow sites to upload answers to the clinical questions on the worksheet(s) instead of manually abstracting for those data elements. So, if any of your sites are interested in this optional clinical file, it will be available at Medisolv. </a:t>
            </a:r>
            <a:endParaRPr lang="en-US" dirty="0"/>
          </a:p>
        </p:txBody>
      </p:sp>
      <p:sp>
        <p:nvSpPr>
          <p:cNvPr id="4" name="Slide Number Placeholder 3"/>
          <p:cNvSpPr>
            <a:spLocks noGrp="1"/>
          </p:cNvSpPr>
          <p:nvPr>
            <p:ph type="sldNum" sz="quarter" idx="10"/>
          </p:nvPr>
        </p:nvSpPr>
        <p:spPr/>
        <p:txBody>
          <a:bodyPr/>
          <a:lstStyle/>
          <a:p>
            <a:fld id="{B08E6B7C-9047-4F27-881B-716A53F10EFC}" type="slidenum">
              <a:rPr lang="en-US" smtClean="0"/>
              <a:t>12</a:t>
            </a:fld>
            <a:endParaRPr lang="en-US" dirty="0"/>
          </a:p>
        </p:txBody>
      </p:sp>
    </p:spTree>
    <p:extLst>
      <p:ext uri="{BB962C8B-B14F-4D97-AF65-F5344CB8AC3E}">
        <p14:creationId xmlns:p14="http://schemas.microsoft.com/office/powerpoint/2010/main" val="8870420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The data workflow for uploads is that your site will upload directly to Medisolv via SFTP your Inpatient and Outpatient base data files on a weekly or monthly basis in CSV file format. </a:t>
            </a:r>
          </a:p>
          <a:p>
            <a:endParaRPr lang="en-US" baseline="0" dirty="0"/>
          </a:p>
          <a:p>
            <a:r>
              <a:rPr lang="en-US" baseline="0" dirty="0"/>
              <a:t>The abstraction workflow will be that:</a:t>
            </a:r>
          </a:p>
          <a:p>
            <a:pPr marL="171450" indent="-171450">
              <a:buFont typeface="Arial" panose="020B0604020202020204" pitchFamily="34" charset="0"/>
              <a:buChar char="•"/>
            </a:pPr>
            <a:r>
              <a:rPr lang="en-US" baseline="0" dirty="0"/>
              <a:t>The data is uploaded and the IPP runs</a:t>
            </a:r>
          </a:p>
          <a:p>
            <a:pPr marL="171450" indent="-171450">
              <a:buFont typeface="Arial" panose="020B0604020202020204" pitchFamily="34" charset="0"/>
              <a:buChar char="•"/>
            </a:pPr>
            <a:r>
              <a:rPr lang="en-US" baseline="0" dirty="0"/>
              <a:t>Non-sampled measure sets will populate ENCOR Abstracted immediately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FF0000"/>
                </a:solidFill>
              </a:rPr>
              <a:t>Sampling for Monthly uploads is a manual process. We</a:t>
            </a:r>
            <a:r>
              <a:rPr lang="en-US" baseline="0" dirty="0">
                <a:solidFill>
                  <a:srgbClr val="FF0000"/>
                </a:solidFill>
              </a:rPr>
              <a:t> will set-up the initial sampling. But, after that, someone from each site will be response for clicking on the Sampling button every month.</a:t>
            </a:r>
            <a:endParaRPr lang="en-US" dirty="0">
              <a:solidFill>
                <a:srgbClr val="FF0000"/>
              </a:solidFill>
            </a:endParaRPr>
          </a:p>
          <a:p>
            <a:pPr marL="171450" indent="-171450">
              <a:buFont typeface="Arial" panose="020B0604020202020204" pitchFamily="34" charset="0"/>
              <a:buChar char="•"/>
            </a:pPr>
            <a:r>
              <a:rPr lang="en-US" baseline="0" dirty="0"/>
              <a:t>Sampling for weekly uploads will occur automatically every Saturday morning.</a:t>
            </a:r>
            <a:endParaRPr lang="en-US" dirty="0"/>
          </a:p>
          <a:p>
            <a:endParaRPr lang="en-US"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1" baseline="0" dirty="0"/>
              <a:t>Do you know if you will be sampling weekly or monthly? Do you know how often you plan on sending files (daily, weekly, or monthly)?</a:t>
            </a:r>
          </a:p>
          <a:p>
            <a:endParaRPr lang="en-US" dirty="0"/>
          </a:p>
        </p:txBody>
      </p:sp>
      <p:sp>
        <p:nvSpPr>
          <p:cNvPr id="4" name="Slide Number Placeholder 3"/>
          <p:cNvSpPr>
            <a:spLocks noGrp="1"/>
          </p:cNvSpPr>
          <p:nvPr>
            <p:ph type="sldNum" sz="quarter" idx="10"/>
          </p:nvPr>
        </p:nvSpPr>
        <p:spPr/>
        <p:txBody>
          <a:bodyPr/>
          <a:lstStyle/>
          <a:p>
            <a:fld id="{B08E6B7C-9047-4F27-881B-716A53F10EFC}" type="slidenum">
              <a:rPr lang="en-US" smtClean="0"/>
              <a:t>16</a:t>
            </a:fld>
            <a:endParaRPr lang="en-US" dirty="0"/>
          </a:p>
        </p:txBody>
      </p:sp>
    </p:spTree>
    <p:extLst>
      <p:ext uri="{BB962C8B-B14F-4D97-AF65-F5344CB8AC3E}">
        <p14:creationId xmlns:p14="http://schemas.microsoft.com/office/powerpoint/2010/main" val="37139143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Then we go into the training phase.  Regarding your abstractors we like to clarify</a:t>
            </a:r>
            <a:r>
              <a:rPr lang="en-US" baseline="0" dirty="0"/>
              <a:t> if they are Centralized or Decentralized?  Also do you out source or are your abstractors internal?  </a:t>
            </a:r>
            <a:r>
              <a:rPr lang="en-US" i="1" baseline="0" dirty="0"/>
              <a:t>Who do you use for your outsourcing?</a:t>
            </a:r>
          </a:p>
          <a:p>
            <a:endParaRPr lang="en-US" i="1" baseline="0" dirty="0"/>
          </a:p>
          <a:p>
            <a:r>
              <a:rPr lang="en-US" i="0" baseline="0" dirty="0"/>
              <a:t>The abstractor training is about 2 hours long. Our fellow Sr. Clinical Quality Advisor, Gina Cardova will be conducting the Abstractor training. We set it up just like today’s Kick-Off call. It will be Zoom webinar and your abstractors will be watching our screen.  It is abstractor focused and you can invite anyone else who you would like to invite.  We go over everything with your live data.  </a:t>
            </a:r>
          </a:p>
          <a:p>
            <a:endParaRPr lang="en-US" i="0" baseline="0" dirty="0"/>
          </a:p>
          <a:p>
            <a:r>
              <a:rPr lang="en-US" i="0" baseline="0" dirty="0"/>
              <a:t>Once abstractor training is completed and your abstractors have been working in the tool, we will then move into the Report and Dashboard training which is typically 4 weeks after the Abstractor training.  Report training is approximately an hour and a half.  Again, live data.  We do have documentation for all of the reports that we have in our tool.  You will be able to peruse the Knowledge Center and download whatever instructions you would like once you have registered for ENCOR abstracted.</a:t>
            </a:r>
            <a:endParaRPr lang="en-US" i="0" dirty="0"/>
          </a:p>
          <a:p>
            <a:endParaRPr lang="en-US" dirty="0"/>
          </a:p>
        </p:txBody>
      </p:sp>
      <p:sp>
        <p:nvSpPr>
          <p:cNvPr id="4" name="Slide Number Placeholder 3"/>
          <p:cNvSpPr>
            <a:spLocks noGrp="1"/>
          </p:cNvSpPr>
          <p:nvPr>
            <p:ph type="sldNum" sz="quarter" idx="10"/>
          </p:nvPr>
        </p:nvSpPr>
        <p:spPr/>
        <p:txBody>
          <a:bodyPr/>
          <a:lstStyle/>
          <a:p>
            <a:fld id="{B08E6B7C-9047-4F27-881B-716A53F10EFC}" type="slidenum">
              <a:rPr lang="en-US" smtClean="0"/>
              <a:t>18</a:t>
            </a:fld>
            <a:endParaRPr lang="en-US" dirty="0"/>
          </a:p>
        </p:txBody>
      </p:sp>
    </p:spTree>
    <p:extLst>
      <p:ext uri="{BB962C8B-B14F-4D97-AF65-F5344CB8AC3E}">
        <p14:creationId xmlns:p14="http://schemas.microsoft.com/office/powerpoint/2010/main" val="12935075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maintenance phase occurs after the ENCOR Abstracted abstraction training, the site will be considered live. We will offer continued support. We also offer webinars and have an extensive information base on our Knowledge Center. We do offer data entry to TJC and submitting the required chart abstracted measures to CMS.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Medisolv does not accept historical data.</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08E6B7C-9047-4F27-881B-716A53F10EFC}" type="slidenum">
              <a:rPr lang="en-US" smtClean="0"/>
              <a:t>19</a:t>
            </a:fld>
            <a:endParaRPr lang="en-US" dirty="0"/>
          </a:p>
        </p:txBody>
      </p:sp>
    </p:spTree>
    <p:extLst>
      <p:ext uri="{BB962C8B-B14F-4D97-AF65-F5344CB8AC3E}">
        <p14:creationId xmlns:p14="http://schemas.microsoft.com/office/powerpoint/2010/main" val="1909589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a:t>
            </a:r>
            <a:r>
              <a:rPr lang="en-US" baseline="0" dirty="0"/>
              <a:t> this slide is an Excel Spreadsheet called the Measure Review form with information about measure participation, sampling, average volumes, site information, etc.</a:t>
            </a:r>
          </a:p>
          <a:p>
            <a:endParaRPr lang="en-US" baseline="0" dirty="0"/>
          </a:p>
          <a:p>
            <a:r>
              <a:rPr lang="en-US" baseline="0" dirty="0"/>
              <a:t>In the Excel file that we will be sending to you, each site is separated out into their own tabs. Be mindful of the tab selected so that you know you are looking at the appropriate site you are intending to look at. Not only will you see their name on the tab, but you will also see the name of the site at the top left corner of each tabbed sheet. Confirm the name of the site, the CCN, and the TJC ID if TJC accredited. There are sections that need to be filled out for Type of Stroke Certification (primary, thrombectomy capable or comprehensive), if your facility is a Psych unit, and GWTG status.</a:t>
            </a:r>
          </a:p>
          <a:p>
            <a:endParaRPr lang="en-US" baseline="0" dirty="0"/>
          </a:p>
          <a:p>
            <a:r>
              <a:rPr lang="en-US" baseline="0" dirty="0"/>
              <a:t>When you are filling out the stroke certification, please be specific.</a:t>
            </a:r>
          </a:p>
          <a:p>
            <a:endParaRPr lang="en-US" baseline="0" dirty="0"/>
          </a:p>
          <a:p>
            <a:r>
              <a:rPr lang="en-US" baseline="0" dirty="0"/>
              <a:t>Below the site information are fields for the measure set selections.</a:t>
            </a:r>
            <a:endParaRPr lang="en-US" dirty="0"/>
          </a:p>
          <a:p>
            <a:endParaRPr lang="en-US" dirty="0"/>
          </a:p>
          <a:p>
            <a:r>
              <a:rPr lang="en-US" baseline="0" dirty="0"/>
              <a:t>For those measure review fields that are not blank, we have marked the boxes for the required measures for CMS and TJC. If your sites will be participating in other measures besides those already indicated, please indicate with an “X” for those measures and under the appropriate agency column. And, if there is/are some measures that you want to abstract but will not be submitting, indicate with an “X” under the “Abstracted Not Submitted ***” column. We will also need you to enter and/or confirm data in the “Sample”, “IPP Average Monthly Volumes”, and “Sampling Frequency, if Sampling” columns. Enter any comments/notes in the “Notes” column.</a:t>
            </a:r>
          </a:p>
          <a:p>
            <a:endParaRPr lang="en-US" baseline="0" dirty="0"/>
          </a:p>
          <a:p>
            <a:r>
              <a:rPr lang="en-US" baseline="0" dirty="0"/>
              <a:t>Again, we will send this Excel file to you to complete.</a:t>
            </a:r>
          </a:p>
          <a:p>
            <a:endParaRPr lang="en-US" dirty="0"/>
          </a:p>
          <a:p>
            <a:endParaRPr lang="en-US" dirty="0"/>
          </a:p>
          <a:p>
            <a:endParaRPr lang="en-US" dirty="0"/>
          </a:p>
          <a:p>
            <a:r>
              <a:rPr lang="en-US" dirty="0"/>
              <a:t>Embed in the PowerPoint the</a:t>
            </a:r>
            <a:r>
              <a:rPr lang="en-US" baseline="0" dirty="0"/>
              <a:t> Excel worksheet for the organization, so it can be opened and reviewed.</a:t>
            </a:r>
            <a:endParaRPr lang="en-US" dirty="0"/>
          </a:p>
        </p:txBody>
      </p:sp>
      <p:sp>
        <p:nvSpPr>
          <p:cNvPr id="4" name="Slide Number Placeholder 3"/>
          <p:cNvSpPr>
            <a:spLocks noGrp="1"/>
          </p:cNvSpPr>
          <p:nvPr>
            <p:ph type="sldNum" sz="quarter" idx="10"/>
          </p:nvPr>
        </p:nvSpPr>
        <p:spPr/>
        <p:txBody>
          <a:bodyPr/>
          <a:lstStyle/>
          <a:p>
            <a:fld id="{B08E6B7C-9047-4F27-881B-716A53F10EFC}" type="slidenum">
              <a:rPr lang="en-US" smtClean="0"/>
              <a:t>20</a:t>
            </a:fld>
            <a:endParaRPr lang="en-US" dirty="0"/>
          </a:p>
        </p:txBody>
      </p:sp>
    </p:spTree>
    <p:extLst>
      <p:ext uri="{BB962C8B-B14F-4D97-AF65-F5344CB8AC3E}">
        <p14:creationId xmlns:p14="http://schemas.microsoft.com/office/powerpoint/2010/main" val="16173028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a:effectLst/>
                <a:latin typeface="Calibri" panose="020F0502020204030204" pitchFamily="34" charset="0"/>
                <a:ea typeface="Calibri" panose="020F0502020204030204" pitchFamily="34" charset="0"/>
              </a:rPr>
              <a:t>the OP-22 denominator is what will be posted on Care Compare for your Emergency Department Volumes </a:t>
            </a:r>
            <a:endParaRPr lang="en-US"/>
          </a:p>
        </p:txBody>
      </p:sp>
      <p:sp>
        <p:nvSpPr>
          <p:cNvPr id="4" name="Slide Number Placeholder 3"/>
          <p:cNvSpPr>
            <a:spLocks noGrp="1"/>
          </p:cNvSpPr>
          <p:nvPr>
            <p:ph type="sldNum" sz="quarter" idx="5"/>
          </p:nvPr>
        </p:nvSpPr>
        <p:spPr/>
        <p:txBody>
          <a:bodyPr/>
          <a:lstStyle/>
          <a:p>
            <a:fld id="{B08E6B7C-9047-4F27-881B-716A53F10EFC}" type="slidenum">
              <a:rPr lang="en-US" smtClean="0"/>
              <a:t>21</a:t>
            </a:fld>
            <a:endParaRPr lang="en-US" dirty="0"/>
          </a:p>
        </p:txBody>
      </p:sp>
    </p:spTree>
    <p:extLst>
      <p:ext uri="{BB962C8B-B14F-4D97-AF65-F5344CB8AC3E}">
        <p14:creationId xmlns:p14="http://schemas.microsoft.com/office/powerpoint/2010/main" val="20494700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a:t>
            </a:r>
            <a:r>
              <a:rPr lang="en-US" baseline="0" dirty="0"/>
              <a:t> your site participates in GWTG program, Medisolv will support this program. Do you currently utilize GWTG and do you plan to use Medisolv’s GWTG interface?</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Are any of your sites Stroke Certified (</a:t>
            </a:r>
            <a:r>
              <a:rPr lang="en-US" baseline="0" dirty="0" err="1"/>
              <a:t>ie</a:t>
            </a:r>
            <a:r>
              <a:rPr lang="en-US" baseline="0" dirty="0"/>
              <a:t>: PSC – Primary Stroke Center; CSC – Comprehensive Stroke Center)? If so, what are those sites? And, how do they submit that data to TJC (</a:t>
            </a:r>
            <a:r>
              <a:rPr lang="en-US" baseline="0" dirty="0" err="1"/>
              <a:t>ie</a:t>
            </a:r>
            <a:r>
              <a:rPr lang="en-US" baseline="0" dirty="0"/>
              <a:t>: directly in the GWTG site; or interfaced from Medisolv)?</a:t>
            </a:r>
            <a:endParaRPr lang="en-US" dirty="0"/>
          </a:p>
          <a:p>
            <a:endParaRPr lang="en-US" baseline="0" dirty="0"/>
          </a:p>
        </p:txBody>
      </p:sp>
      <p:sp>
        <p:nvSpPr>
          <p:cNvPr id="4" name="Slide Number Placeholder 3"/>
          <p:cNvSpPr>
            <a:spLocks noGrp="1"/>
          </p:cNvSpPr>
          <p:nvPr>
            <p:ph type="sldNum" sz="quarter" idx="10"/>
          </p:nvPr>
        </p:nvSpPr>
        <p:spPr/>
        <p:txBody>
          <a:bodyPr/>
          <a:lstStyle/>
          <a:p>
            <a:fld id="{B08E6B7C-9047-4F27-881B-716A53F10EFC}" type="slidenum">
              <a:rPr lang="en-US" smtClean="0"/>
              <a:t>30</a:t>
            </a:fld>
            <a:endParaRPr lang="en-US" dirty="0"/>
          </a:p>
        </p:txBody>
      </p:sp>
    </p:spTree>
    <p:extLst>
      <p:ext uri="{BB962C8B-B14F-4D97-AF65-F5344CB8AC3E}">
        <p14:creationId xmlns:p14="http://schemas.microsoft.com/office/powerpoint/2010/main" val="21304172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steps…</a:t>
            </a:r>
          </a:p>
          <a:p>
            <a:r>
              <a:rPr lang="en-US" dirty="0"/>
              <a:t>For our next steps, let’s move forward with discussing progress updates.  We will schedule a Progress Update Call to follow up on </a:t>
            </a:r>
            <a:r>
              <a:rPr lang="en-US"/>
              <a:t>all progress</a:t>
            </a:r>
            <a:r>
              <a:rPr lang="en-US" baseline="0"/>
              <a:t>?  </a:t>
            </a:r>
            <a:r>
              <a:rPr lang="en-US" baseline="0" dirty="0"/>
              <a:t>We can do so weekly or bi weekly?  Is there a specific day that works best for you?</a:t>
            </a:r>
          </a:p>
          <a:p>
            <a:endParaRPr lang="en-US" baseline="0" dirty="0"/>
          </a:p>
          <a:p>
            <a:r>
              <a:rPr lang="en-US" dirty="0"/>
              <a:t>You can look at the measure selections that I am going to send to you.</a:t>
            </a:r>
            <a:r>
              <a:rPr lang="en-US" baseline="0" dirty="0"/>
              <a:t>  As soon as you have completed filling out the measure selection form and send it back to me, we will get those set up and turned on for you. </a:t>
            </a:r>
          </a:p>
          <a:p>
            <a:endParaRPr lang="en-US" baseline="0" dirty="0"/>
          </a:p>
          <a:p>
            <a:r>
              <a:rPr lang="en-US" baseline="0" dirty="0"/>
              <a:t>For registration, in your organization profile you gave us names and emails as well as the roles for each of the individuals.  After this call we will be sending an email for each person to register.  Without registering you will not be able to access our tool to see any data.  </a:t>
            </a:r>
            <a:endParaRPr lang="en-US" dirty="0"/>
          </a:p>
          <a:p>
            <a:endParaRPr lang="en-US"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B08E6B7C-9047-4F27-881B-716A53F10EFC}" type="slidenum">
              <a:rPr lang="en-US" smtClean="0"/>
              <a:t>31</a:t>
            </a:fld>
            <a:endParaRPr lang="en-US" dirty="0"/>
          </a:p>
        </p:txBody>
      </p:sp>
    </p:spTree>
    <p:extLst>
      <p:ext uri="{BB962C8B-B14F-4D97-AF65-F5344CB8AC3E}">
        <p14:creationId xmlns:p14="http://schemas.microsoft.com/office/powerpoint/2010/main" val="235845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This is the agenda portion of our presentation, and I will be giving more detailed information as we go through the slide deck.  As you can see, we our going to review the Process Flow, Measure Review, Discuss your current workflow, and then go over a little general information.  Currently, I see on the Organizational Profile that </a:t>
            </a:r>
            <a:r>
              <a:rPr lang="en-US" dirty="0"/>
              <a:t>Oschner Health American Legion Hospital </a:t>
            </a:r>
            <a:r>
              <a:rPr lang="en-US" baseline="0" dirty="0"/>
              <a:t>is not participating with GWTG for hf or stroke, is that correct?  </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Do they submit via the Vendor or directly into GWTG?</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looking</a:t>
            </a:r>
            <a:r>
              <a:rPr lang="en-US" baseline="0" dirty="0"/>
              <a:t> to start for Q1 2023 is that correct? </a:t>
            </a:r>
          </a:p>
        </p:txBody>
      </p:sp>
      <p:sp>
        <p:nvSpPr>
          <p:cNvPr id="4" name="Slide Number Placeholder 3"/>
          <p:cNvSpPr>
            <a:spLocks noGrp="1"/>
          </p:cNvSpPr>
          <p:nvPr>
            <p:ph type="sldNum" sz="quarter" idx="10"/>
          </p:nvPr>
        </p:nvSpPr>
        <p:spPr/>
        <p:txBody>
          <a:bodyPr/>
          <a:lstStyle/>
          <a:p>
            <a:fld id="{B08E6B7C-9047-4F27-881B-716A53F10EFC}" type="slidenum">
              <a:rPr lang="en-US" smtClean="0"/>
              <a:t>2</a:t>
            </a:fld>
            <a:endParaRPr lang="en-US" dirty="0"/>
          </a:p>
        </p:txBody>
      </p:sp>
    </p:spTree>
    <p:extLst>
      <p:ext uri="{BB962C8B-B14F-4D97-AF65-F5344CB8AC3E}">
        <p14:creationId xmlns:p14="http://schemas.microsoft.com/office/powerpoint/2010/main" val="10360201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Registration for ENCOR Abstracted is a two-step process.</a:t>
            </a:r>
          </a:p>
          <a:p>
            <a:endParaRPr lang="en-US" baseline="0" dirty="0"/>
          </a:p>
          <a:p>
            <a:r>
              <a:rPr lang="en-US" baseline="0" dirty="0"/>
              <a:t>For the first step, you will receive an e-mail inviting you to register. You must click on the link “here” to complete your registration where you will set up your username and password.</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After this has been completed, you will receive a notification that your registration is completed. </a:t>
            </a:r>
            <a:endParaRPr lang="en-US" dirty="0"/>
          </a:p>
          <a:p>
            <a:endParaRPr lang="en-US" baseline="0" dirty="0"/>
          </a:p>
        </p:txBody>
      </p:sp>
      <p:sp>
        <p:nvSpPr>
          <p:cNvPr id="4" name="Slide Number Placeholder 3"/>
          <p:cNvSpPr>
            <a:spLocks noGrp="1"/>
          </p:cNvSpPr>
          <p:nvPr>
            <p:ph type="sldNum" sz="quarter" idx="10"/>
          </p:nvPr>
        </p:nvSpPr>
        <p:spPr/>
        <p:txBody>
          <a:bodyPr/>
          <a:lstStyle/>
          <a:p>
            <a:fld id="{B08E6B7C-9047-4F27-881B-716A53F10EFC}" type="slidenum">
              <a:rPr lang="en-US" smtClean="0"/>
              <a:t>32</a:t>
            </a:fld>
            <a:endParaRPr lang="en-US" dirty="0"/>
          </a:p>
        </p:txBody>
      </p:sp>
    </p:spTree>
    <p:extLst>
      <p:ext uri="{BB962C8B-B14F-4D97-AF65-F5344CB8AC3E}">
        <p14:creationId xmlns:p14="http://schemas.microsoft.com/office/powerpoint/2010/main" val="8839246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This is an example of the notification that you will receive informing you that your registration is completed.</a:t>
            </a:r>
          </a:p>
          <a:p>
            <a:endParaRPr lang="en-US" baseline="0" dirty="0"/>
          </a:p>
          <a:p>
            <a:r>
              <a:rPr lang="en-US" baseline="0" dirty="0"/>
              <a:t>However, the next and final step to creating your account in ENCOR Abstracted is to click on the link “here” on this notification. Clicking on “here” on this notification will log you back into Encor Abstracted and your account in ENCOR Abstracted will be created. You should be able to log into ENCOR Abstracted next time using your username and password.</a:t>
            </a:r>
            <a:endParaRPr lang="en-US" dirty="0"/>
          </a:p>
        </p:txBody>
      </p:sp>
      <p:sp>
        <p:nvSpPr>
          <p:cNvPr id="4" name="Slide Number Placeholder 3"/>
          <p:cNvSpPr>
            <a:spLocks noGrp="1"/>
          </p:cNvSpPr>
          <p:nvPr>
            <p:ph type="sldNum" sz="quarter" idx="10"/>
          </p:nvPr>
        </p:nvSpPr>
        <p:spPr/>
        <p:txBody>
          <a:bodyPr/>
          <a:lstStyle/>
          <a:p>
            <a:fld id="{B08E6B7C-9047-4F27-881B-716A53F10EFC}" type="slidenum">
              <a:rPr lang="en-US" smtClean="0"/>
              <a:t>33</a:t>
            </a:fld>
            <a:endParaRPr lang="en-US" dirty="0"/>
          </a:p>
        </p:txBody>
      </p:sp>
    </p:spTree>
    <p:extLst>
      <p:ext uri="{BB962C8B-B14F-4D97-AF65-F5344CB8AC3E}">
        <p14:creationId xmlns:p14="http://schemas.microsoft.com/office/powerpoint/2010/main" val="20261260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Finally,</a:t>
            </a:r>
            <a:r>
              <a:rPr lang="en-US" baseline="0" dirty="0"/>
              <a:t> this is our contact information. </a:t>
            </a:r>
            <a:r>
              <a:rPr lang="en-US" sz="1200" kern="1200" dirty="0">
                <a:solidFill>
                  <a:schemeClr val="tx1"/>
                </a:solidFill>
                <a:effectLst/>
                <a:latin typeface="+mn-lt"/>
                <a:ea typeface="+mn-ea"/>
                <a:cs typeface="+mn-cs"/>
              </a:rPr>
              <a:t>Contact the individuals noted on this slide if you have questions regarding the transition process.</a:t>
            </a:r>
          </a:p>
          <a:p>
            <a:endParaRPr lang="en-US" dirty="0"/>
          </a:p>
        </p:txBody>
      </p:sp>
      <p:sp>
        <p:nvSpPr>
          <p:cNvPr id="4" name="Slide Number Placeholder 3"/>
          <p:cNvSpPr>
            <a:spLocks noGrp="1"/>
          </p:cNvSpPr>
          <p:nvPr>
            <p:ph type="sldNum" sz="quarter" idx="5"/>
          </p:nvPr>
        </p:nvSpPr>
        <p:spPr/>
        <p:txBody>
          <a:bodyPr/>
          <a:lstStyle/>
          <a:p>
            <a:fld id="{B08E6B7C-9047-4F27-881B-716A53F10EFC}" type="slidenum">
              <a:rPr lang="en-US" smtClean="0"/>
              <a:t>35</a:t>
            </a:fld>
            <a:endParaRPr lang="en-US" dirty="0"/>
          </a:p>
        </p:txBody>
      </p:sp>
    </p:spTree>
    <p:extLst>
      <p:ext uri="{BB962C8B-B14F-4D97-AF65-F5344CB8AC3E}">
        <p14:creationId xmlns:p14="http://schemas.microsoft.com/office/powerpoint/2010/main" val="37031322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Lastly, we have provided information for our Data Intake team in case of any data import issues and our Network Support for any SFTP issues.</a:t>
            </a:r>
          </a:p>
        </p:txBody>
      </p:sp>
      <p:sp>
        <p:nvSpPr>
          <p:cNvPr id="4" name="Slide Number Placeholder 3"/>
          <p:cNvSpPr>
            <a:spLocks noGrp="1"/>
          </p:cNvSpPr>
          <p:nvPr>
            <p:ph type="sldNum" sz="quarter" idx="5"/>
          </p:nvPr>
        </p:nvSpPr>
        <p:spPr/>
        <p:txBody>
          <a:bodyPr/>
          <a:lstStyle/>
          <a:p>
            <a:fld id="{B08E6B7C-9047-4F27-881B-716A53F10EFC}" type="slidenum">
              <a:rPr lang="en-US" smtClean="0"/>
              <a:t>37</a:t>
            </a:fld>
            <a:endParaRPr lang="en-US" dirty="0"/>
          </a:p>
        </p:txBody>
      </p:sp>
    </p:spTree>
    <p:extLst>
      <p:ext uri="{BB962C8B-B14F-4D97-AF65-F5344CB8AC3E}">
        <p14:creationId xmlns:p14="http://schemas.microsoft.com/office/powerpoint/2010/main" val="2001085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a:t>
            </a:r>
            <a:r>
              <a:rPr lang="en-US" baseline="0" dirty="0"/>
              <a:t> you can see, I have outlined in red your organization’s go live date for Q1 2023.  Will you be submitting weekly or monthly uploads?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You will see the columns under the Monthly Upload column for Q1 2023 here you will see based on the schedule the target date for abstractor training completed is </a:t>
            </a:r>
            <a:r>
              <a:rPr lang="en-US" baseline="0" dirty="0">
                <a:highlight>
                  <a:srgbClr val="FFFF00"/>
                </a:highlight>
              </a:rPr>
              <a:t>April 23, 2022.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The abstractor unproductive date for abstractor training is May 7, 2022.  This is if we still do not have production data in ENCOR Abstracted to validate in which the abstractor training can be done. So this will be the period of time where your abstractors can potentially be sitting around with nothing to abstract in ENCOR Abstracted.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The last column is the Quarter At Risk Date that is the final to date to schedule your sites abstractor training in ENCOR Abstracted.  The Quarter At Risk Date is a period of time when abstraction training needs to be met.  If it is not by May 21, 2022 then we may need to move your organizations go live date to next quarter.</a:t>
            </a:r>
            <a:endParaRPr lang="en-US" dirty="0"/>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08E6B7C-9047-4F27-881B-716A53F10EFC}" type="slidenum">
              <a:rPr lang="en-US" smtClean="0"/>
              <a:t>3</a:t>
            </a:fld>
            <a:endParaRPr lang="en-US" dirty="0"/>
          </a:p>
        </p:txBody>
      </p:sp>
    </p:spTree>
    <p:extLst>
      <p:ext uri="{BB962C8B-B14F-4D97-AF65-F5344CB8AC3E}">
        <p14:creationId xmlns:p14="http://schemas.microsoft.com/office/powerpoint/2010/main" val="1661881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On</a:t>
            </a:r>
            <a:r>
              <a:rPr lang="en-US" sz="1200" kern="1200" baseline="0" dirty="0">
                <a:solidFill>
                  <a:schemeClr val="tx1"/>
                </a:solidFill>
                <a:effectLst/>
                <a:latin typeface="+mn-lt"/>
                <a:ea typeface="+mn-ea"/>
                <a:cs typeface="+mn-cs"/>
              </a:rPr>
              <a:t> this slide is an </a:t>
            </a:r>
            <a:r>
              <a:rPr lang="en-US" sz="1200" kern="1200" dirty="0">
                <a:solidFill>
                  <a:schemeClr val="tx1"/>
                </a:solidFill>
                <a:effectLst/>
                <a:latin typeface="+mn-lt"/>
                <a:ea typeface="+mn-ea"/>
                <a:cs typeface="+mn-cs"/>
              </a:rPr>
              <a:t>algorithm diagram which provides a quick overview of the entire process of the workflow for transitioning to Medisolv’s ENCOR Abstracted tool.</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08E6B7C-9047-4F27-881B-716A53F10EFC}" type="slidenum">
              <a:rPr lang="en-US" smtClean="0"/>
              <a:t>4</a:t>
            </a:fld>
            <a:endParaRPr lang="en-US" dirty="0"/>
          </a:p>
        </p:txBody>
      </p:sp>
    </p:spTree>
    <p:extLst>
      <p:ext uri="{BB962C8B-B14F-4D97-AF65-F5344CB8AC3E}">
        <p14:creationId xmlns:p14="http://schemas.microsoft.com/office/powerpoint/2010/main" val="11966803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Contract Phase</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Include</a:t>
            </a:r>
            <a:r>
              <a:rPr lang="en-US" sz="1200" kern="1200" baseline="0" dirty="0">
                <a:solidFill>
                  <a:schemeClr val="tx1"/>
                </a:solidFill>
                <a:effectLst/>
                <a:latin typeface="+mn-lt"/>
                <a:ea typeface="+mn-ea"/>
                <a:cs typeface="+mn-cs"/>
              </a:rPr>
              <a:t>s all</a:t>
            </a:r>
            <a:r>
              <a:rPr lang="en-US" sz="1200" kern="1200" dirty="0">
                <a:solidFill>
                  <a:schemeClr val="tx1"/>
                </a:solidFill>
                <a:effectLst/>
                <a:latin typeface="+mn-lt"/>
                <a:ea typeface="+mn-ea"/>
                <a:cs typeface="+mn-cs"/>
              </a:rPr>
              <a:t> the necessary contractual</a:t>
            </a:r>
            <a:r>
              <a:rPr lang="en-US" sz="1200" kern="1200" baseline="0" dirty="0">
                <a:solidFill>
                  <a:schemeClr val="tx1"/>
                </a:solidFill>
                <a:effectLst/>
                <a:latin typeface="+mn-lt"/>
                <a:ea typeface="+mn-ea"/>
                <a:cs typeface="+mn-cs"/>
              </a:rPr>
              <a:t> paperwork that needs to be completed prior to the Install Phase.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08E6B7C-9047-4F27-881B-716A53F10EFC}" type="slidenum">
              <a:rPr lang="en-US" smtClean="0"/>
              <a:t>5</a:t>
            </a:fld>
            <a:endParaRPr lang="en-US" dirty="0"/>
          </a:p>
        </p:txBody>
      </p:sp>
    </p:spTree>
    <p:extLst>
      <p:ext uri="{BB962C8B-B14F-4D97-AF65-F5344CB8AC3E}">
        <p14:creationId xmlns:p14="http://schemas.microsoft.com/office/powerpoint/2010/main" val="3486094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Install Phase</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During the Install phase, organization calls were scheduled</a:t>
            </a:r>
            <a:r>
              <a:rPr lang="en-US" sz="1200" kern="1200" baseline="0" dirty="0">
                <a:solidFill>
                  <a:schemeClr val="tx1"/>
                </a:solidFill>
                <a:effectLst/>
                <a:latin typeface="+mn-lt"/>
                <a:ea typeface="+mn-ea"/>
                <a:cs typeface="+mn-cs"/>
              </a:rPr>
              <a:t> to discuss when will be the best transition quarter for the organization. This is when your site made the decision to go live with Medisolv in: 3Q2022.</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08E6B7C-9047-4F27-881B-716A53F10EFC}" type="slidenum">
              <a:rPr lang="en-US" smtClean="0"/>
              <a:t>6</a:t>
            </a:fld>
            <a:endParaRPr lang="en-US" dirty="0"/>
          </a:p>
        </p:txBody>
      </p:sp>
    </p:spTree>
    <p:extLst>
      <p:ext uri="{BB962C8B-B14F-4D97-AF65-F5344CB8AC3E}">
        <p14:creationId xmlns:p14="http://schemas.microsoft.com/office/powerpoint/2010/main" val="27552590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Data Intake Phase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The Green boxes in the “Data Intake” phase of the algorithm diagram are for the Medisolv engineering team. This is the team that will receive and validate your Core</a:t>
            </a:r>
            <a:r>
              <a:rPr lang="en-US" sz="1200" kern="1200" baseline="0" dirty="0">
                <a:solidFill>
                  <a:schemeClr val="tx1"/>
                </a:solidFill>
                <a:effectLst/>
                <a:latin typeface="+mn-lt"/>
                <a:ea typeface="+mn-ea"/>
                <a:cs typeface="+mn-cs"/>
              </a:rPr>
              <a:t> Measures data.</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08E6B7C-9047-4F27-881B-716A53F10EFC}" type="slidenum">
              <a:rPr lang="en-US" smtClean="0"/>
              <a:t>7</a:t>
            </a:fld>
            <a:endParaRPr lang="en-US" dirty="0"/>
          </a:p>
        </p:txBody>
      </p:sp>
    </p:spTree>
    <p:extLst>
      <p:ext uri="{BB962C8B-B14F-4D97-AF65-F5344CB8AC3E}">
        <p14:creationId xmlns:p14="http://schemas.microsoft.com/office/powerpoint/2010/main" val="1952928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Training Phase</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This is when we schedule abstraction</a:t>
            </a:r>
            <a:r>
              <a:rPr lang="en-US" sz="1200" kern="1200" baseline="0" dirty="0">
                <a:solidFill>
                  <a:schemeClr val="tx1"/>
                </a:solidFill>
                <a:effectLst/>
                <a:latin typeface="+mn-lt"/>
                <a:ea typeface="+mn-ea"/>
                <a:cs typeface="+mn-cs"/>
              </a:rPr>
              <a:t> training and you are considered live. Four weeks later: Reports and Dashboard training will occur.</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08E6B7C-9047-4F27-881B-716A53F10EFC}" type="slidenum">
              <a:rPr lang="en-US" smtClean="0"/>
              <a:t>8</a:t>
            </a:fld>
            <a:endParaRPr lang="en-US" dirty="0"/>
          </a:p>
        </p:txBody>
      </p:sp>
    </p:spTree>
    <p:extLst>
      <p:ext uri="{BB962C8B-B14F-4D97-AF65-F5344CB8AC3E}">
        <p14:creationId xmlns:p14="http://schemas.microsoft.com/office/powerpoint/2010/main" val="3249976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the “Contract Phase”, your site completed an acknowledgement form acknowledging the partnership with Medisolv.</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Other</a:t>
            </a:r>
            <a:r>
              <a:rPr lang="en-US" sz="1200" kern="1200" baseline="0" dirty="0">
                <a:solidFill>
                  <a:schemeClr val="tx1"/>
                </a:solidFill>
                <a:effectLst/>
                <a:latin typeface="+mn-lt"/>
                <a:ea typeface="+mn-ea"/>
                <a:cs typeface="+mn-cs"/>
              </a:rPr>
              <a:t> documents that your site completed includes:</a:t>
            </a:r>
          </a:p>
          <a:p>
            <a:pPr marL="171450" indent="-171450">
              <a:buFont typeface="Arial" panose="020B0604020202020204" pitchFamily="34" charset="0"/>
              <a:buChar char="•"/>
            </a:pPr>
            <a:r>
              <a:rPr lang="en-US" sz="1200" kern="1200" baseline="0" dirty="0">
                <a:solidFill>
                  <a:schemeClr val="tx1"/>
                </a:solidFill>
                <a:effectLst/>
                <a:latin typeface="+mn-lt"/>
                <a:ea typeface="+mn-ea"/>
                <a:cs typeface="+mn-cs"/>
              </a:rPr>
              <a:t>Medisolv Subscription Services Agreement</a:t>
            </a:r>
          </a:p>
          <a:p>
            <a:pPr marL="171450" indent="-171450">
              <a:buFont typeface="Arial" panose="020B0604020202020204" pitchFamily="34" charset="0"/>
              <a:buChar char="•"/>
            </a:pPr>
            <a:r>
              <a:rPr lang="en-US" sz="1200" kern="1200" baseline="0" dirty="0">
                <a:solidFill>
                  <a:schemeClr val="tx1"/>
                </a:solidFill>
                <a:effectLst/>
                <a:latin typeface="+mn-lt"/>
                <a:ea typeface="+mn-ea"/>
                <a:cs typeface="+mn-cs"/>
              </a:rPr>
              <a:t>Medisolv Data Authorization</a:t>
            </a:r>
          </a:p>
          <a:p>
            <a:pPr marL="171450" indent="-171450">
              <a:buFont typeface="Arial" panose="020B0604020202020204" pitchFamily="34" charset="0"/>
              <a:buChar char="•"/>
            </a:pPr>
            <a:r>
              <a:rPr lang="en-US" sz="1200" kern="1200" baseline="0" dirty="0">
                <a:solidFill>
                  <a:schemeClr val="tx1"/>
                </a:solidFill>
                <a:effectLst/>
                <a:latin typeface="+mn-lt"/>
                <a:ea typeface="+mn-ea"/>
                <a:cs typeface="+mn-cs"/>
              </a:rPr>
              <a:t>Your Organization’s BAA (Business Associate Agreement)</a:t>
            </a:r>
          </a:p>
          <a:p>
            <a:pPr marL="171450" indent="-171450">
              <a:buFont typeface="Arial" panose="020B0604020202020204" pitchFamily="34" charset="0"/>
              <a:buChar char="•"/>
            </a:pPr>
            <a:endParaRPr lang="en-US" sz="1200" kern="1200" baseline="0" dirty="0">
              <a:solidFill>
                <a:schemeClr val="tx1"/>
              </a:solidFill>
              <a:effectLst/>
              <a:latin typeface="+mn-lt"/>
              <a:ea typeface="+mn-ea"/>
              <a:cs typeface="+mn-cs"/>
            </a:endParaRPr>
          </a:p>
          <a:p>
            <a:pPr marL="0" indent="0">
              <a:buFont typeface="Arial" panose="020B0604020202020204" pitchFamily="34" charset="0"/>
              <a:buNone/>
            </a:pPr>
            <a:r>
              <a:rPr lang="en-US" sz="1200" kern="1200" baseline="0" dirty="0">
                <a:solidFill>
                  <a:schemeClr val="tx1"/>
                </a:solidFill>
                <a:effectLst/>
                <a:latin typeface="+mn-lt"/>
                <a:ea typeface="+mn-ea"/>
                <a:cs typeface="+mn-cs"/>
              </a:rPr>
              <a:t>Once the paperwork was completed, signed, and received by Medisolv, Medisolv obtained the Organizational Profile and a list of End Users for the sites. Then, a Medisolv Project Team was assigned, and a kick-off call scheduled.</a:t>
            </a:r>
            <a:endParaRPr lang="en-US" dirty="0"/>
          </a:p>
        </p:txBody>
      </p:sp>
      <p:sp>
        <p:nvSpPr>
          <p:cNvPr id="4" name="Slide Number Placeholder 3"/>
          <p:cNvSpPr>
            <a:spLocks noGrp="1"/>
          </p:cNvSpPr>
          <p:nvPr>
            <p:ph type="sldNum" sz="quarter" idx="10"/>
          </p:nvPr>
        </p:nvSpPr>
        <p:spPr/>
        <p:txBody>
          <a:bodyPr/>
          <a:lstStyle/>
          <a:p>
            <a:fld id="{B08E6B7C-9047-4F27-881B-716A53F10EFC}" type="slidenum">
              <a:rPr lang="en-US" smtClean="0"/>
              <a:t>9</a:t>
            </a:fld>
            <a:endParaRPr lang="en-US" dirty="0"/>
          </a:p>
        </p:txBody>
      </p:sp>
    </p:spTree>
    <p:extLst>
      <p:ext uri="{BB962C8B-B14F-4D97-AF65-F5344CB8AC3E}">
        <p14:creationId xmlns:p14="http://schemas.microsoft.com/office/powerpoint/2010/main" val="2887025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5.tiff"/><Relationship Id="rId7" Type="http://schemas.openxmlformats.org/officeDocument/2006/relationships/image" Target="../media/image7.tiff"/><Relationship Id="rId2" Type="http://schemas.openxmlformats.org/officeDocument/2006/relationships/hyperlink" Target="https://www.facebook.com/medisolv" TargetMode="External"/><Relationship Id="rId1" Type="http://schemas.openxmlformats.org/officeDocument/2006/relationships/slideMaster" Target="../slideMasters/slideMaster4.xml"/><Relationship Id="rId6" Type="http://schemas.openxmlformats.org/officeDocument/2006/relationships/hyperlink" Target="https://twitter.com/Medisolv" TargetMode="External"/><Relationship Id="rId5" Type="http://schemas.openxmlformats.org/officeDocument/2006/relationships/image" Target="../media/image6.tiff"/><Relationship Id="rId4" Type="http://schemas.openxmlformats.org/officeDocument/2006/relationships/hyperlink" Target="https://www.linkedin.com/company/medisolv" TargetMode="Externa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4685" y="3129695"/>
            <a:ext cx="7772400" cy="1155700"/>
          </a:xfrm>
        </p:spPr>
        <p:txBody>
          <a:bodyPr>
            <a:noAutofit/>
          </a:bodyPr>
          <a:lstStyle>
            <a:lvl1pPr>
              <a:defRPr sz="3200" b="1" baseline="0">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371600" y="4289913"/>
            <a:ext cx="6400800" cy="149403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975457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chemeClr val="tx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sz="half" idx="1" hasCustomPrompt="1"/>
          </p:nvPr>
        </p:nvSpPr>
        <p:spPr>
          <a:xfrm>
            <a:off x="457200" y="1600201"/>
            <a:ext cx="4038600" cy="4229100"/>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2800">
                <a:solidFill>
                  <a:srgbClr val="004877"/>
                </a:solidFill>
                <a:latin typeface="Arial" panose="020B0604020202020204" pitchFamily="34" charset="0"/>
                <a:cs typeface="Arial" panose="020B0604020202020204" pitchFamily="34" charset="0"/>
              </a:defRPr>
            </a:lvl1pPr>
            <a:lvl2pPr marL="742950" marR="0" indent="-285750" algn="l" defTabSz="914400" rtl="0" eaLnBrk="1" fontAlgn="auto" latinLnBrk="0" hangingPunct="1">
              <a:lnSpc>
                <a:spcPct val="100000"/>
              </a:lnSpc>
              <a:spcBef>
                <a:spcPct val="20000"/>
              </a:spcBef>
              <a:spcAft>
                <a:spcPts val="0"/>
              </a:spcAft>
              <a:buClrTx/>
              <a:buSzTx/>
              <a:buFont typeface="Arial" pitchFamily="34" charset="0"/>
              <a:buChar char="–"/>
              <a:tabLst/>
              <a:defRPr sz="2400">
                <a:latin typeface="Arial" panose="020B0604020202020204" pitchFamily="34" charset="0"/>
                <a:cs typeface="Arial" panose="020B0604020202020204" pitchFamily="34" charset="0"/>
              </a:defRPr>
            </a:lvl2pPr>
            <a:lvl3pPr marL="11430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2000">
                <a:solidFill>
                  <a:schemeClr val="bg1">
                    <a:lumMod val="50000"/>
                  </a:schemeClr>
                </a:solidFill>
                <a:latin typeface="Arial" panose="020B0604020202020204" pitchFamily="34" charset="0"/>
                <a:cs typeface="Arial" panose="020B0604020202020204" pitchFamily="34" charset="0"/>
              </a:defRPr>
            </a:lvl3pPr>
            <a:lvl4pPr marL="16002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1800">
                <a:latin typeface="Arial" panose="020B0604020202020204" pitchFamily="34" charset="0"/>
                <a:cs typeface="Arial" panose="020B0604020202020204" pitchFamily="34" charset="0"/>
              </a:defRPr>
            </a:lvl4pPr>
            <a:lvl5pPr marL="20574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Click to edit Master text styles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Second level</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n-ea"/>
                <a:cs typeface="Arial" panose="020B0604020202020204" pitchFamily="34" charset="0"/>
              </a:rPr>
              <a:t>Third level</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a:ln>
                  <a:noFill/>
                </a:ln>
                <a:solidFill>
                  <a:srgbClr val="004877"/>
                </a:solidFill>
                <a:effectLst/>
                <a:uLnTx/>
                <a:uFillTx/>
                <a:latin typeface="Arial" panose="020B0604020202020204" pitchFamily="34" charset="0"/>
                <a:ea typeface="+mn-ea"/>
                <a:cs typeface="Arial" panose="020B0604020202020204" pitchFamily="34" charset="0"/>
              </a:rPr>
              <a:t>Fourth level</a:t>
            </a:r>
          </a:p>
          <a:p>
            <a:pPr marL="2057400" marR="0" lvl="4"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Fifth level</a:t>
            </a:r>
          </a:p>
        </p:txBody>
      </p:sp>
      <p:sp>
        <p:nvSpPr>
          <p:cNvPr id="4" name="Content Placeholder 3"/>
          <p:cNvSpPr>
            <a:spLocks noGrp="1"/>
          </p:cNvSpPr>
          <p:nvPr>
            <p:ph sz="half" idx="2" hasCustomPrompt="1"/>
          </p:nvPr>
        </p:nvSpPr>
        <p:spPr>
          <a:xfrm>
            <a:off x="4648200" y="1600200"/>
            <a:ext cx="4038600" cy="4229101"/>
          </a:xfrm>
        </p:spPr>
        <p:txBody>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2800">
                <a:solidFill>
                  <a:srgbClr val="004877"/>
                </a:solidFill>
                <a:latin typeface="Arial" panose="020B0604020202020204" pitchFamily="34" charset="0"/>
                <a:cs typeface="Arial" panose="020B0604020202020204" pitchFamily="34" charset="0"/>
              </a:defRPr>
            </a:lvl1pPr>
            <a:lvl2pPr marL="742950" marR="0" indent="-285750" algn="l" defTabSz="914400" rtl="0" eaLnBrk="1" fontAlgn="auto" latinLnBrk="0" hangingPunct="1">
              <a:lnSpc>
                <a:spcPct val="100000"/>
              </a:lnSpc>
              <a:spcBef>
                <a:spcPct val="20000"/>
              </a:spcBef>
              <a:spcAft>
                <a:spcPts val="0"/>
              </a:spcAft>
              <a:buClrTx/>
              <a:buSzTx/>
              <a:buFont typeface="Arial" pitchFamily="34" charset="0"/>
              <a:buChar char="–"/>
              <a:tabLst/>
              <a:defRPr sz="2400">
                <a:latin typeface="Arial" panose="020B0604020202020204" pitchFamily="34" charset="0"/>
                <a:cs typeface="Arial" panose="020B0604020202020204" pitchFamily="34" charset="0"/>
              </a:defRPr>
            </a:lvl2pPr>
            <a:lvl3pPr marL="11430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2000">
                <a:solidFill>
                  <a:schemeClr val="bg1">
                    <a:lumMod val="50000"/>
                  </a:schemeClr>
                </a:solidFill>
                <a:latin typeface="Arial" panose="020B0604020202020204" pitchFamily="34" charset="0"/>
                <a:cs typeface="Arial" panose="020B0604020202020204" pitchFamily="34" charset="0"/>
              </a:defRPr>
            </a:lvl3pPr>
            <a:lvl4pPr marL="16002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1800">
                <a:latin typeface="Arial" panose="020B0604020202020204" pitchFamily="34" charset="0"/>
                <a:cs typeface="Arial" panose="020B0604020202020204" pitchFamily="34" charset="0"/>
              </a:defRPr>
            </a:lvl4pPr>
            <a:lvl5pPr marL="20574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Click to edit Master text styles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Second level</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n-ea"/>
                <a:cs typeface="Arial" panose="020B0604020202020204" pitchFamily="34" charset="0"/>
              </a:rPr>
              <a:t>Third level</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a:ln>
                  <a:noFill/>
                </a:ln>
                <a:solidFill>
                  <a:srgbClr val="004877"/>
                </a:solidFill>
                <a:effectLst/>
                <a:uLnTx/>
                <a:uFillTx/>
                <a:latin typeface="Arial" panose="020B0604020202020204" pitchFamily="34" charset="0"/>
                <a:ea typeface="+mn-ea"/>
                <a:cs typeface="Arial" panose="020B0604020202020204" pitchFamily="34" charset="0"/>
              </a:rPr>
              <a:t>Fourth level</a:t>
            </a:r>
          </a:p>
          <a:p>
            <a:pPr marL="2057400" marR="0" lvl="4"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Fifth level</a:t>
            </a:r>
          </a:p>
        </p:txBody>
      </p:sp>
    </p:spTree>
    <p:extLst>
      <p:ext uri="{BB962C8B-B14F-4D97-AF65-F5344CB8AC3E}">
        <p14:creationId xmlns:p14="http://schemas.microsoft.com/office/powerpoint/2010/main" val="396985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3" name="Rectangle 12"/>
          <p:cNvSpPr/>
          <p:nvPr/>
        </p:nvSpPr>
        <p:spPr>
          <a:xfrm>
            <a:off x="293914" y="0"/>
            <a:ext cx="3281136" cy="627833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57200" y="431671"/>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hasCustomPrompt="1"/>
          </p:nvPr>
        </p:nvSpPr>
        <p:spPr>
          <a:xfrm>
            <a:off x="4098470" y="800100"/>
            <a:ext cx="4588329" cy="5070022"/>
          </a:xfrm>
        </p:spPr>
        <p:txBody>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2800">
                <a:solidFill>
                  <a:srgbClr val="004877"/>
                </a:solidFill>
                <a:latin typeface="Arial" panose="020B0604020202020204" pitchFamily="34" charset="0"/>
                <a:cs typeface="Arial" panose="020B0604020202020204" pitchFamily="34" charset="0"/>
              </a:defRPr>
            </a:lvl1pPr>
            <a:lvl2pPr marL="742950" marR="0" indent="-285750" algn="l" defTabSz="914400" rtl="0" eaLnBrk="1" fontAlgn="auto" latinLnBrk="0" hangingPunct="1">
              <a:lnSpc>
                <a:spcPct val="100000"/>
              </a:lnSpc>
              <a:spcBef>
                <a:spcPct val="20000"/>
              </a:spcBef>
              <a:spcAft>
                <a:spcPts val="0"/>
              </a:spcAft>
              <a:buClrTx/>
              <a:buSzTx/>
              <a:buFont typeface="Arial" pitchFamily="34" charset="0"/>
              <a:buChar char="–"/>
              <a:tabLst/>
              <a:defRPr sz="2800">
                <a:solidFill>
                  <a:schemeClr val="bg1">
                    <a:lumMod val="50000"/>
                  </a:schemeClr>
                </a:solidFill>
                <a:latin typeface="Arial" panose="020B0604020202020204" pitchFamily="34" charset="0"/>
                <a:cs typeface="Arial" panose="020B0604020202020204" pitchFamily="34" charset="0"/>
              </a:defRPr>
            </a:lvl2pPr>
            <a:lvl3pPr marL="11430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2400">
                <a:latin typeface="Arial" panose="020B0604020202020204" pitchFamily="34" charset="0"/>
                <a:cs typeface="Arial" panose="020B0604020202020204" pitchFamily="34" charset="0"/>
              </a:defRPr>
            </a:lvl3pPr>
            <a:lvl4pPr marL="16002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2000">
                <a:latin typeface="Arial" panose="020B0604020202020204" pitchFamily="34" charset="0"/>
                <a:cs typeface="Arial" panose="020B0604020202020204" pitchFamily="34" charset="0"/>
              </a:defRPr>
            </a:lvl4pPr>
            <a:lvl5pPr marL="20574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Click to edit Master text styles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Second level</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n-ea"/>
                <a:cs typeface="Arial" panose="020B0604020202020204" pitchFamily="34" charset="0"/>
              </a:rPr>
              <a:t>Third level</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a:ln>
                  <a:noFill/>
                </a:ln>
                <a:solidFill>
                  <a:srgbClr val="004877"/>
                </a:solidFill>
                <a:effectLst/>
                <a:uLnTx/>
                <a:uFillTx/>
                <a:latin typeface="Arial" panose="020B0604020202020204" pitchFamily="34" charset="0"/>
                <a:ea typeface="+mn-ea"/>
                <a:cs typeface="Arial" panose="020B0604020202020204" pitchFamily="34" charset="0"/>
              </a:rPr>
              <a:t>Fourth level</a:t>
            </a:r>
          </a:p>
          <a:p>
            <a:pPr marL="2057400" marR="0" lvl="4"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Fifth level</a:t>
            </a:r>
          </a:p>
        </p:txBody>
      </p:sp>
      <p:sp>
        <p:nvSpPr>
          <p:cNvPr id="4" name="Text Placeholder 3"/>
          <p:cNvSpPr>
            <a:spLocks noGrp="1"/>
          </p:cNvSpPr>
          <p:nvPr>
            <p:ph type="body" sz="half" idx="2"/>
          </p:nvPr>
        </p:nvSpPr>
        <p:spPr>
          <a:xfrm>
            <a:off x="457200" y="1593722"/>
            <a:ext cx="3008313" cy="4276400"/>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316314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mj-lt"/>
              </a:defRPr>
            </a:lvl1pPr>
          </a:lstStyle>
          <a:p>
            <a:r>
              <a:rPr lang="en-US" dirty="0"/>
              <a:t>Click to add headline</a:t>
            </a:r>
          </a:p>
        </p:txBody>
      </p:sp>
      <p:sp>
        <p:nvSpPr>
          <p:cNvPr id="3" name="Content Placeholder 2"/>
          <p:cNvSpPr>
            <a:spLocks noGrp="1"/>
          </p:cNvSpPr>
          <p:nvPr>
            <p:ph sz="half" idx="1" hasCustomPrompt="1"/>
          </p:nvPr>
        </p:nvSpPr>
        <p:spPr>
          <a:xfrm>
            <a:off x="457200" y="1591056"/>
            <a:ext cx="2632364" cy="4465638"/>
          </a:xfrm>
        </p:spPr>
        <p:txBody>
          <a:bodyPr/>
          <a:lstStyle>
            <a:lvl1pPr>
              <a:defRPr sz="1400">
                <a:latin typeface="+mj-lt"/>
              </a:defRPr>
            </a:lvl1pPr>
            <a:lvl2pPr>
              <a:defRPr sz="1400">
                <a:latin typeface="+mj-lt"/>
              </a:defRPr>
            </a:lvl2pPr>
            <a:lvl3pPr marL="120650" indent="-120650">
              <a:defRPr sz="1400">
                <a:latin typeface="+mj-lt"/>
              </a:defRPr>
            </a:lvl3pPr>
            <a:lvl4pPr marL="282575" indent="-107950">
              <a:defRPr sz="1400">
                <a:latin typeface="+mj-lt"/>
              </a:defRPr>
            </a:lvl4pPr>
            <a:lvl5pPr marL="457200" indent="-107950">
              <a:defRPr sz="1400">
                <a:latin typeface="+mj-lt"/>
              </a:defRPr>
            </a:lvl5pPr>
            <a:lvl6pPr>
              <a:defRPr sz="1800"/>
            </a:lvl6pPr>
            <a:lvl7pPr>
              <a:defRPr sz="1800"/>
            </a:lvl7pPr>
            <a:lvl8pPr>
              <a:defRPr sz="1800"/>
            </a:lvl8pPr>
            <a:lvl9pPr>
              <a:defRPr sz="1800"/>
            </a:lvl9pPr>
          </a:lstStyle>
          <a:p>
            <a:pPr lvl="0"/>
            <a:r>
              <a:rPr lang="en-US" dirty="0"/>
              <a:t>Click to add subhead</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3254759" y="1591056"/>
            <a:ext cx="2631308" cy="4465638"/>
          </a:xfrm>
        </p:spPr>
        <p:txBody>
          <a:bodyPr/>
          <a:lstStyle>
            <a:lvl1pPr>
              <a:defRPr sz="1400">
                <a:latin typeface="+mj-lt"/>
              </a:defRPr>
            </a:lvl1pPr>
            <a:lvl2pPr>
              <a:defRPr sz="1400">
                <a:latin typeface="+mj-lt"/>
              </a:defRPr>
            </a:lvl2pPr>
            <a:lvl3pPr marL="120650" indent="-120650">
              <a:defRPr sz="1400">
                <a:latin typeface="+mj-lt"/>
              </a:defRPr>
            </a:lvl3pPr>
            <a:lvl4pPr marL="282575" indent="-107950">
              <a:defRPr sz="1400">
                <a:latin typeface="+mj-lt"/>
              </a:defRPr>
            </a:lvl4pPr>
            <a:lvl5pPr marL="457200" indent="-107950">
              <a:defRPr sz="1400">
                <a:latin typeface="+mj-lt"/>
              </a:defRPr>
            </a:lvl5pPr>
            <a:lvl6pPr>
              <a:defRPr sz="1800"/>
            </a:lvl6pPr>
            <a:lvl7pPr>
              <a:defRPr sz="1800"/>
            </a:lvl7pPr>
            <a:lvl8pPr>
              <a:defRPr sz="1800"/>
            </a:lvl8pPr>
            <a:lvl9pPr>
              <a:defRPr sz="1800"/>
            </a:lvl9pPr>
          </a:lstStyle>
          <a:p>
            <a:pPr lvl="0"/>
            <a:r>
              <a:rPr lang="en-US" dirty="0"/>
              <a:t>Click to add subhead</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938788" y="6361971"/>
            <a:ext cx="5157212" cy="181770"/>
          </a:xfrm>
          <a:prstGeom prst="rect">
            <a:avLst/>
          </a:prstGeom>
        </p:spPr>
        <p:txBody>
          <a:bodyPr/>
          <a:lstStyle>
            <a:lvl1pPr>
              <a:defRPr>
                <a:latin typeface="+mj-lt"/>
              </a:defRPr>
            </a:lvl1pPr>
          </a:lstStyle>
          <a:p>
            <a:r>
              <a:rPr lang="en-US" dirty="0">
                <a:solidFill>
                  <a:srgbClr val="696969"/>
                </a:solidFill>
              </a:rPr>
              <a:t>CMER Launch Readiness   │  November 10, 2017  │  Confidential Information</a:t>
            </a:r>
          </a:p>
        </p:txBody>
      </p:sp>
      <p:sp>
        <p:nvSpPr>
          <p:cNvPr id="7" name="Slide Number Placeholder 6"/>
          <p:cNvSpPr>
            <a:spLocks noGrp="1"/>
          </p:cNvSpPr>
          <p:nvPr>
            <p:ph type="sldNum" sz="quarter" idx="12"/>
          </p:nvPr>
        </p:nvSpPr>
        <p:spPr>
          <a:xfrm>
            <a:off x="457200" y="6361971"/>
            <a:ext cx="349624" cy="181770"/>
          </a:xfrm>
          <a:prstGeom prst="rect">
            <a:avLst/>
          </a:prstGeom>
        </p:spPr>
        <p:txBody>
          <a:bodyPr/>
          <a:lstStyle>
            <a:lvl1pPr>
              <a:defRPr>
                <a:latin typeface="+mj-lt"/>
              </a:defRPr>
            </a:lvl1pPr>
          </a:lstStyle>
          <a:p>
            <a:fld id="{C0D42ABE-EA05-4842-819E-2C916F1CD485}" type="slidenum">
              <a:rPr lang="en-US" smtClean="0">
                <a:solidFill>
                  <a:srgbClr val="696969"/>
                </a:solidFill>
              </a:rPr>
              <a:pPr/>
              <a:t>‹#›</a:t>
            </a:fld>
            <a:endParaRPr lang="en-US" dirty="0">
              <a:solidFill>
                <a:srgbClr val="696969"/>
              </a:solidFill>
            </a:endParaRPr>
          </a:p>
        </p:txBody>
      </p:sp>
      <p:sp>
        <p:nvSpPr>
          <p:cNvPr id="10" name="Content Placeholder 3"/>
          <p:cNvSpPr>
            <a:spLocks noGrp="1"/>
          </p:cNvSpPr>
          <p:nvPr>
            <p:ph sz="half" idx="13" hasCustomPrompt="1"/>
          </p:nvPr>
        </p:nvSpPr>
        <p:spPr>
          <a:xfrm>
            <a:off x="6055492" y="1591056"/>
            <a:ext cx="2631308" cy="4465638"/>
          </a:xfrm>
        </p:spPr>
        <p:txBody>
          <a:bodyPr/>
          <a:lstStyle>
            <a:lvl1pPr>
              <a:defRPr sz="1400">
                <a:latin typeface="+mj-lt"/>
              </a:defRPr>
            </a:lvl1pPr>
            <a:lvl2pPr>
              <a:defRPr sz="1400">
                <a:latin typeface="+mj-lt"/>
              </a:defRPr>
            </a:lvl2pPr>
            <a:lvl3pPr marL="120650" indent="-120650">
              <a:defRPr sz="1400">
                <a:latin typeface="+mj-lt"/>
              </a:defRPr>
            </a:lvl3pPr>
            <a:lvl4pPr marL="282575" indent="-107950">
              <a:defRPr sz="1400">
                <a:latin typeface="+mj-lt"/>
              </a:defRPr>
            </a:lvl4pPr>
            <a:lvl5pPr marL="457200" indent="-107950">
              <a:defRPr sz="1400">
                <a:latin typeface="+mj-lt"/>
              </a:defRPr>
            </a:lvl5pPr>
            <a:lvl6pPr>
              <a:defRPr sz="1800"/>
            </a:lvl6pPr>
            <a:lvl7pPr>
              <a:defRPr sz="1800"/>
            </a:lvl7pPr>
            <a:lvl8pPr>
              <a:defRPr sz="1800"/>
            </a:lvl8pPr>
            <a:lvl9pPr>
              <a:defRPr sz="1800"/>
            </a:lvl9pPr>
          </a:lstStyle>
          <a:p>
            <a:pPr lvl="0"/>
            <a:r>
              <a:rPr lang="en-US" dirty="0"/>
              <a:t>Click to add subhead</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74018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mj-lt"/>
              </a:defRPr>
            </a:lvl1pPr>
          </a:lstStyle>
          <a:p>
            <a:r>
              <a:rPr lang="en-US" dirty="0"/>
              <a:t>Click to add headline</a:t>
            </a:r>
          </a:p>
        </p:txBody>
      </p:sp>
      <p:sp>
        <p:nvSpPr>
          <p:cNvPr id="3" name="Content Placeholder 2"/>
          <p:cNvSpPr>
            <a:spLocks noGrp="1"/>
          </p:cNvSpPr>
          <p:nvPr>
            <p:ph sz="half" idx="1" hasCustomPrompt="1"/>
          </p:nvPr>
        </p:nvSpPr>
        <p:spPr>
          <a:xfrm>
            <a:off x="457200" y="3429000"/>
            <a:ext cx="3957638" cy="2624139"/>
          </a:xfrm>
        </p:spPr>
        <p:txBody>
          <a:bodyPr/>
          <a:lstStyle>
            <a:lvl1pPr>
              <a:defRPr sz="1400">
                <a:latin typeface="+mj-lt"/>
              </a:defRPr>
            </a:lvl1pPr>
            <a:lvl2pPr>
              <a:defRPr sz="1400">
                <a:latin typeface="+mj-lt"/>
              </a:defRPr>
            </a:lvl2pPr>
            <a:lvl3pPr marL="120650" indent="-120650">
              <a:defRPr sz="1400">
                <a:latin typeface="+mj-lt"/>
              </a:defRPr>
            </a:lvl3pPr>
            <a:lvl4pPr marL="282575" indent="-107950">
              <a:defRPr sz="1400">
                <a:latin typeface="+mj-lt"/>
              </a:defRPr>
            </a:lvl4pPr>
            <a:lvl5pPr marL="457200" indent="-107950">
              <a:defRPr sz="1400">
                <a:latin typeface="+mj-lt"/>
              </a:defRPr>
            </a:lvl5pPr>
            <a:lvl6pPr>
              <a:defRPr sz="1800"/>
            </a:lvl6pPr>
            <a:lvl7pPr>
              <a:defRPr sz="1800"/>
            </a:lvl7pPr>
            <a:lvl8pPr>
              <a:defRPr sz="1800"/>
            </a:lvl8pPr>
            <a:lvl9pPr>
              <a:defRPr sz="1800"/>
            </a:lvl9pPr>
          </a:lstStyle>
          <a:p>
            <a:pPr lvl="0"/>
            <a:r>
              <a:rPr lang="en-US" dirty="0"/>
              <a:t>Click to add subhead</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4730750" y="3429000"/>
            <a:ext cx="3956050" cy="2624139"/>
          </a:xfrm>
        </p:spPr>
        <p:txBody>
          <a:bodyPr/>
          <a:lstStyle>
            <a:lvl1pPr>
              <a:defRPr sz="1400">
                <a:latin typeface="+mj-lt"/>
              </a:defRPr>
            </a:lvl1pPr>
            <a:lvl2pPr>
              <a:defRPr sz="1400">
                <a:latin typeface="+mj-lt"/>
              </a:defRPr>
            </a:lvl2pPr>
            <a:lvl3pPr marL="120650" indent="-120650">
              <a:defRPr sz="1400">
                <a:latin typeface="+mj-lt"/>
              </a:defRPr>
            </a:lvl3pPr>
            <a:lvl4pPr marL="282575" indent="-107950">
              <a:defRPr sz="1400">
                <a:latin typeface="+mj-lt"/>
              </a:defRPr>
            </a:lvl4pPr>
            <a:lvl5pPr marL="457200" indent="-107950">
              <a:defRPr sz="1400">
                <a:latin typeface="+mj-lt"/>
              </a:defRPr>
            </a:lvl5pPr>
            <a:lvl6pPr>
              <a:defRPr sz="1800"/>
            </a:lvl6pPr>
            <a:lvl7pPr>
              <a:defRPr sz="1800"/>
            </a:lvl7pPr>
            <a:lvl8pPr>
              <a:defRPr sz="1800"/>
            </a:lvl8pPr>
            <a:lvl9pPr>
              <a:defRPr sz="1800"/>
            </a:lvl9pPr>
          </a:lstStyle>
          <a:p>
            <a:pPr lvl="0"/>
            <a:r>
              <a:rPr lang="en-US" dirty="0"/>
              <a:t>Click to add subhead</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938788" y="6361971"/>
            <a:ext cx="5157212" cy="181770"/>
          </a:xfrm>
          <a:prstGeom prst="rect">
            <a:avLst/>
          </a:prstGeom>
        </p:spPr>
        <p:txBody>
          <a:bodyPr/>
          <a:lstStyle>
            <a:lvl1pPr>
              <a:defRPr>
                <a:latin typeface="+mj-lt"/>
              </a:defRPr>
            </a:lvl1pPr>
          </a:lstStyle>
          <a:p>
            <a:r>
              <a:rPr lang="en-US" dirty="0">
                <a:solidFill>
                  <a:srgbClr val="696969"/>
                </a:solidFill>
              </a:rPr>
              <a:t>CMER Launch Readiness   │  November 10, 2017  │  Confidential Information</a:t>
            </a:r>
          </a:p>
        </p:txBody>
      </p:sp>
      <p:sp>
        <p:nvSpPr>
          <p:cNvPr id="7" name="Slide Number Placeholder 6"/>
          <p:cNvSpPr>
            <a:spLocks noGrp="1"/>
          </p:cNvSpPr>
          <p:nvPr>
            <p:ph type="sldNum" sz="quarter" idx="12"/>
          </p:nvPr>
        </p:nvSpPr>
        <p:spPr>
          <a:xfrm>
            <a:off x="457200" y="6361971"/>
            <a:ext cx="349624" cy="181770"/>
          </a:xfrm>
          <a:prstGeom prst="rect">
            <a:avLst/>
          </a:prstGeom>
        </p:spPr>
        <p:txBody>
          <a:bodyPr/>
          <a:lstStyle>
            <a:lvl1pPr>
              <a:defRPr>
                <a:latin typeface="+mj-lt"/>
              </a:defRPr>
            </a:lvl1pPr>
          </a:lstStyle>
          <a:p>
            <a:fld id="{C0D42ABE-EA05-4842-819E-2C916F1CD485}" type="slidenum">
              <a:rPr lang="en-US" smtClean="0">
                <a:solidFill>
                  <a:srgbClr val="696969"/>
                </a:solidFill>
              </a:rPr>
              <a:pPr/>
              <a:t>‹#›</a:t>
            </a:fld>
            <a:endParaRPr lang="en-US" dirty="0">
              <a:solidFill>
                <a:srgbClr val="696969"/>
              </a:solidFill>
            </a:endParaRPr>
          </a:p>
        </p:txBody>
      </p:sp>
      <p:sp>
        <p:nvSpPr>
          <p:cNvPr id="10" name="Content Placeholder 2"/>
          <p:cNvSpPr>
            <a:spLocks noGrp="1"/>
          </p:cNvSpPr>
          <p:nvPr>
            <p:ph sz="half" idx="13" hasCustomPrompt="1"/>
          </p:nvPr>
        </p:nvSpPr>
        <p:spPr>
          <a:xfrm>
            <a:off x="457200" y="1587501"/>
            <a:ext cx="8229600" cy="1565274"/>
          </a:xfrm>
        </p:spPr>
        <p:txBody>
          <a:bodyPr/>
          <a:lstStyle>
            <a:lvl1pPr>
              <a:defRPr sz="1400">
                <a:latin typeface="+mj-lt"/>
              </a:defRPr>
            </a:lvl1pPr>
            <a:lvl2pPr>
              <a:defRPr sz="1400">
                <a:latin typeface="+mj-lt"/>
              </a:defRPr>
            </a:lvl2pPr>
            <a:lvl3pPr marL="120650" indent="-120650">
              <a:defRPr sz="1400">
                <a:latin typeface="+mj-lt"/>
              </a:defRPr>
            </a:lvl3pPr>
            <a:lvl4pPr marL="282575" indent="-107950">
              <a:defRPr sz="1400">
                <a:latin typeface="+mj-lt"/>
              </a:defRPr>
            </a:lvl4pPr>
            <a:lvl5pPr marL="457200" indent="-107950">
              <a:defRPr sz="1400">
                <a:latin typeface="+mj-lt"/>
              </a:defRPr>
            </a:lvl5pPr>
            <a:lvl6pPr>
              <a:defRPr sz="1800"/>
            </a:lvl6pPr>
            <a:lvl7pPr>
              <a:defRPr sz="1800"/>
            </a:lvl7pPr>
            <a:lvl8pPr>
              <a:defRPr sz="1800"/>
            </a:lvl8pPr>
            <a:lvl9pPr>
              <a:defRPr sz="1800"/>
            </a:lvl9pPr>
          </a:lstStyle>
          <a:p>
            <a:pPr lvl="0"/>
            <a:r>
              <a:rPr lang="en-US" dirty="0"/>
              <a:t>Click to add subhead</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52732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our column">
    <p:spTree>
      <p:nvGrpSpPr>
        <p:cNvPr id="1" name=""/>
        <p:cNvGrpSpPr/>
        <p:nvPr/>
      </p:nvGrpSpPr>
      <p:grpSpPr>
        <a:xfrm>
          <a:off x="0" y="0"/>
          <a:ext cx="0" cy="0"/>
          <a:chOff x="0" y="0"/>
          <a:chExt cx="0" cy="0"/>
        </a:xfrm>
      </p:grpSpPr>
      <p:sp>
        <p:nvSpPr>
          <p:cNvPr id="11" name="Content Placeholder 2"/>
          <p:cNvSpPr>
            <a:spLocks noGrp="1"/>
          </p:cNvSpPr>
          <p:nvPr>
            <p:ph sz="half" idx="13" hasCustomPrompt="1"/>
          </p:nvPr>
        </p:nvSpPr>
        <p:spPr>
          <a:xfrm>
            <a:off x="4656867" y="1587501"/>
            <a:ext cx="1929384" cy="4465638"/>
          </a:xfrm>
        </p:spPr>
        <p:txBody>
          <a:bodyPr/>
          <a:lstStyle>
            <a:lvl1pPr>
              <a:defRPr sz="1400">
                <a:latin typeface="+mj-lt"/>
              </a:defRPr>
            </a:lvl1pPr>
            <a:lvl2pPr>
              <a:defRPr sz="1400">
                <a:latin typeface="+mj-lt"/>
              </a:defRPr>
            </a:lvl2pPr>
            <a:lvl3pPr marL="120650" indent="-120650">
              <a:defRPr sz="1400">
                <a:latin typeface="+mj-lt"/>
              </a:defRPr>
            </a:lvl3pPr>
            <a:lvl4pPr marL="282575" indent="-107950">
              <a:defRPr sz="1400">
                <a:latin typeface="+mj-lt"/>
              </a:defRPr>
            </a:lvl4pPr>
            <a:lvl5pPr marL="457200" indent="-107950">
              <a:defRPr sz="1400">
                <a:latin typeface="+mj-lt"/>
              </a:defRPr>
            </a:lvl5pPr>
            <a:lvl6pPr>
              <a:defRPr sz="1800"/>
            </a:lvl6pPr>
            <a:lvl7pPr>
              <a:defRPr sz="1800"/>
            </a:lvl7pPr>
            <a:lvl8pPr>
              <a:defRPr sz="1800"/>
            </a:lvl8pPr>
            <a:lvl9pPr>
              <a:defRPr sz="1800"/>
            </a:lvl9pPr>
          </a:lstStyle>
          <a:p>
            <a:pPr lvl="0"/>
            <a:r>
              <a:rPr lang="en-US" dirty="0"/>
              <a:t>Click to add subhead</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p:txBody>
          <a:bodyPr/>
          <a:lstStyle>
            <a:lvl1pPr>
              <a:defRPr>
                <a:latin typeface="+mj-lt"/>
              </a:defRPr>
            </a:lvl1pPr>
          </a:lstStyle>
          <a:p>
            <a:r>
              <a:rPr lang="en-US" dirty="0"/>
              <a:t>Click to add headline</a:t>
            </a:r>
          </a:p>
        </p:txBody>
      </p:sp>
      <p:sp>
        <p:nvSpPr>
          <p:cNvPr id="3" name="Content Placeholder 2"/>
          <p:cNvSpPr>
            <a:spLocks noGrp="1"/>
          </p:cNvSpPr>
          <p:nvPr>
            <p:ph sz="half" idx="1" hasCustomPrompt="1"/>
          </p:nvPr>
        </p:nvSpPr>
        <p:spPr>
          <a:xfrm>
            <a:off x="457200" y="1587501"/>
            <a:ext cx="1929384" cy="4465638"/>
          </a:xfrm>
        </p:spPr>
        <p:txBody>
          <a:bodyPr/>
          <a:lstStyle>
            <a:lvl1pPr>
              <a:defRPr sz="1400">
                <a:latin typeface="+mj-lt"/>
              </a:defRPr>
            </a:lvl1pPr>
            <a:lvl2pPr>
              <a:defRPr sz="1400">
                <a:latin typeface="+mj-lt"/>
              </a:defRPr>
            </a:lvl2pPr>
            <a:lvl3pPr marL="120650" indent="-120650">
              <a:defRPr sz="1400">
                <a:latin typeface="+mj-lt"/>
              </a:defRPr>
            </a:lvl3pPr>
            <a:lvl4pPr marL="282575" indent="-107950">
              <a:defRPr sz="1400">
                <a:latin typeface="+mj-lt"/>
              </a:defRPr>
            </a:lvl4pPr>
            <a:lvl5pPr marL="457200" indent="-107950">
              <a:defRPr sz="1400">
                <a:latin typeface="+mj-lt"/>
              </a:defRPr>
            </a:lvl5pPr>
            <a:lvl6pPr>
              <a:defRPr sz="1800"/>
            </a:lvl6pPr>
            <a:lvl7pPr>
              <a:defRPr sz="1800"/>
            </a:lvl7pPr>
            <a:lvl8pPr>
              <a:defRPr sz="1800"/>
            </a:lvl8pPr>
            <a:lvl9pPr>
              <a:defRPr sz="1800"/>
            </a:lvl9pPr>
          </a:lstStyle>
          <a:p>
            <a:pPr lvl="0"/>
            <a:r>
              <a:rPr lang="en-US" dirty="0"/>
              <a:t>Click to add subhead</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2554348" y="1587501"/>
            <a:ext cx="1929384" cy="4465638"/>
          </a:xfrm>
        </p:spPr>
        <p:txBody>
          <a:bodyPr/>
          <a:lstStyle>
            <a:lvl1pPr>
              <a:defRPr sz="1400">
                <a:latin typeface="+mj-lt"/>
              </a:defRPr>
            </a:lvl1pPr>
            <a:lvl2pPr>
              <a:defRPr sz="1400">
                <a:latin typeface="+mj-lt"/>
              </a:defRPr>
            </a:lvl2pPr>
            <a:lvl3pPr marL="120650" indent="-120650">
              <a:defRPr sz="1400">
                <a:latin typeface="+mj-lt"/>
              </a:defRPr>
            </a:lvl3pPr>
            <a:lvl4pPr marL="282575" indent="-107950">
              <a:defRPr sz="1400">
                <a:latin typeface="+mj-lt"/>
              </a:defRPr>
            </a:lvl4pPr>
            <a:lvl5pPr marL="457200" indent="-107950">
              <a:defRPr sz="1400">
                <a:latin typeface="+mj-lt"/>
              </a:defRPr>
            </a:lvl5pPr>
            <a:lvl6pPr>
              <a:defRPr sz="1800"/>
            </a:lvl6pPr>
            <a:lvl7pPr>
              <a:defRPr sz="1800"/>
            </a:lvl7pPr>
            <a:lvl8pPr>
              <a:defRPr sz="1800"/>
            </a:lvl8pPr>
            <a:lvl9pPr>
              <a:defRPr sz="1800"/>
            </a:lvl9pPr>
          </a:lstStyle>
          <a:p>
            <a:pPr lvl="0"/>
            <a:r>
              <a:rPr lang="en-US" dirty="0"/>
              <a:t>Click to add subhead</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938788" y="6361971"/>
            <a:ext cx="5157212" cy="181770"/>
          </a:xfrm>
          <a:prstGeom prst="rect">
            <a:avLst/>
          </a:prstGeom>
        </p:spPr>
        <p:txBody>
          <a:bodyPr/>
          <a:lstStyle>
            <a:lvl1pPr>
              <a:defRPr>
                <a:latin typeface="+mj-lt"/>
              </a:defRPr>
            </a:lvl1pPr>
          </a:lstStyle>
          <a:p>
            <a:r>
              <a:rPr lang="en-US" dirty="0">
                <a:solidFill>
                  <a:srgbClr val="696969"/>
                </a:solidFill>
              </a:rPr>
              <a:t>CMER Launch Readiness   │  November 10, 2017  │  Confidential Information</a:t>
            </a:r>
          </a:p>
        </p:txBody>
      </p:sp>
      <p:sp>
        <p:nvSpPr>
          <p:cNvPr id="7" name="Slide Number Placeholder 6"/>
          <p:cNvSpPr>
            <a:spLocks noGrp="1"/>
          </p:cNvSpPr>
          <p:nvPr>
            <p:ph type="sldNum" sz="quarter" idx="12"/>
          </p:nvPr>
        </p:nvSpPr>
        <p:spPr>
          <a:xfrm>
            <a:off x="457200" y="6361971"/>
            <a:ext cx="349624" cy="181770"/>
          </a:xfrm>
          <a:prstGeom prst="rect">
            <a:avLst/>
          </a:prstGeom>
        </p:spPr>
        <p:txBody>
          <a:bodyPr/>
          <a:lstStyle>
            <a:lvl1pPr>
              <a:defRPr>
                <a:latin typeface="+mj-lt"/>
              </a:defRPr>
            </a:lvl1pPr>
          </a:lstStyle>
          <a:p>
            <a:fld id="{C0D42ABE-EA05-4842-819E-2C916F1CD485}" type="slidenum">
              <a:rPr lang="en-US" smtClean="0">
                <a:solidFill>
                  <a:srgbClr val="696969"/>
                </a:solidFill>
              </a:rPr>
              <a:pPr/>
              <a:t>‹#›</a:t>
            </a:fld>
            <a:endParaRPr lang="en-US" dirty="0">
              <a:solidFill>
                <a:srgbClr val="696969"/>
              </a:solidFill>
            </a:endParaRPr>
          </a:p>
        </p:txBody>
      </p:sp>
      <p:sp>
        <p:nvSpPr>
          <p:cNvPr id="12" name="Content Placeholder 3"/>
          <p:cNvSpPr>
            <a:spLocks noGrp="1"/>
          </p:cNvSpPr>
          <p:nvPr>
            <p:ph sz="half" idx="14" hasCustomPrompt="1"/>
          </p:nvPr>
        </p:nvSpPr>
        <p:spPr>
          <a:xfrm>
            <a:off x="6754877" y="1587501"/>
            <a:ext cx="1929384" cy="4465638"/>
          </a:xfrm>
        </p:spPr>
        <p:txBody>
          <a:bodyPr/>
          <a:lstStyle>
            <a:lvl1pPr>
              <a:defRPr sz="1400">
                <a:latin typeface="+mj-lt"/>
              </a:defRPr>
            </a:lvl1pPr>
            <a:lvl2pPr>
              <a:defRPr sz="1400">
                <a:latin typeface="+mj-lt"/>
              </a:defRPr>
            </a:lvl2pPr>
            <a:lvl3pPr marL="120650" indent="-120650">
              <a:defRPr sz="1400">
                <a:latin typeface="+mj-lt"/>
              </a:defRPr>
            </a:lvl3pPr>
            <a:lvl4pPr marL="282575" indent="-107950">
              <a:defRPr sz="1400">
                <a:latin typeface="+mj-lt"/>
              </a:defRPr>
            </a:lvl4pPr>
            <a:lvl5pPr marL="457200" indent="-107950">
              <a:defRPr sz="1400">
                <a:latin typeface="+mj-lt"/>
              </a:defRPr>
            </a:lvl5pPr>
            <a:lvl6pPr>
              <a:defRPr sz="1800"/>
            </a:lvl6pPr>
            <a:lvl7pPr>
              <a:defRPr sz="1800"/>
            </a:lvl7pPr>
            <a:lvl8pPr>
              <a:defRPr sz="1800"/>
            </a:lvl8pPr>
            <a:lvl9pPr>
              <a:defRPr sz="1800"/>
            </a:lvl9pPr>
          </a:lstStyle>
          <a:p>
            <a:pPr lvl="0"/>
            <a:r>
              <a:rPr lang="en-US" dirty="0"/>
              <a:t>Click to add subhead</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9559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11" name="Content Placeholder 2"/>
          <p:cNvSpPr>
            <a:spLocks noGrp="1"/>
          </p:cNvSpPr>
          <p:nvPr>
            <p:ph sz="half" idx="13" hasCustomPrompt="1"/>
          </p:nvPr>
        </p:nvSpPr>
        <p:spPr>
          <a:xfrm>
            <a:off x="4656867" y="3893282"/>
            <a:ext cx="1929384" cy="2159856"/>
          </a:xfrm>
        </p:spPr>
        <p:txBody>
          <a:bodyPr/>
          <a:lstStyle>
            <a:lvl1pPr>
              <a:defRPr sz="1400">
                <a:latin typeface="+mj-lt"/>
              </a:defRPr>
            </a:lvl1pPr>
            <a:lvl2pPr>
              <a:defRPr sz="1400">
                <a:latin typeface="+mj-lt"/>
              </a:defRPr>
            </a:lvl2pPr>
            <a:lvl3pPr marL="120650" indent="-120650">
              <a:defRPr sz="1400">
                <a:latin typeface="+mj-lt"/>
              </a:defRPr>
            </a:lvl3pPr>
            <a:lvl4pPr marL="282575" indent="-107950">
              <a:defRPr sz="1400">
                <a:latin typeface="+mj-lt"/>
              </a:defRPr>
            </a:lvl4pPr>
            <a:lvl5pPr marL="457200" indent="-107950">
              <a:defRPr sz="1400">
                <a:latin typeface="+mj-lt"/>
              </a:defRPr>
            </a:lvl5pPr>
            <a:lvl6pPr>
              <a:defRPr sz="1800"/>
            </a:lvl6pPr>
            <a:lvl7pPr>
              <a:defRPr sz="1800"/>
            </a:lvl7pPr>
            <a:lvl8pPr>
              <a:defRPr sz="1800"/>
            </a:lvl8pPr>
            <a:lvl9pPr>
              <a:defRPr sz="1800"/>
            </a:lvl9pPr>
          </a:lstStyle>
          <a:p>
            <a:pPr lvl="0"/>
            <a:r>
              <a:rPr lang="en-US" dirty="0"/>
              <a:t>Click to add subhead</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p:txBody>
          <a:bodyPr/>
          <a:lstStyle>
            <a:lvl1pPr>
              <a:defRPr>
                <a:latin typeface="+mj-lt"/>
              </a:defRPr>
            </a:lvl1pPr>
          </a:lstStyle>
          <a:p>
            <a:r>
              <a:rPr lang="en-US" dirty="0"/>
              <a:t>Click to add headline</a:t>
            </a:r>
          </a:p>
        </p:txBody>
      </p:sp>
      <p:sp>
        <p:nvSpPr>
          <p:cNvPr id="3" name="Content Placeholder 2"/>
          <p:cNvSpPr>
            <a:spLocks noGrp="1"/>
          </p:cNvSpPr>
          <p:nvPr>
            <p:ph sz="half" idx="1" hasCustomPrompt="1"/>
          </p:nvPr>
        </p:nvSpPr>
        <p:spPr>
          <a:xfrm>
            <a:off x="457200" y="3893282"/>
            <a:ext cx="1929384" cy="2159856"/>
          </a:xfrm>
        </p:spPr>
        <p:txBody>
          <a:bodyPr/>
          <a:lstStyle>
            <a:lvl1pPr>
              <a:defRPr sz="1400">
                <a:latin typeface="+mj-lt"/>
              </a:defRPr>
            </a:lvl1pPr>
            <a:lvl2pPr>
              <a:defRPr sz="1400">
                <a:latin typeface="+mj-lt"/>
              </a:defRPr>
            </a:lvl2pPr>
            <a:lvl3pPr marL="120650" indent="-120650">
              <a:defRPr sz="1400">
                <a:latin typeface="+mj-lt"/>
              </a:defRPr>
            </a:lvl3pPr>
            <a:lvl4pPr marL="282575" indent="-107950">
              <a:defRPr sz="1400">
                <a:latin typeface="+mj-lt"/>
              </a:defRPr>
            </a:lvl4pPr>
            <a:lvl5pPr marL="457200" indent="-107950">
              <a:defRPr sz="1400">
                <a:latin typeface="+mj-lt"/>
              </a:defRPr>
            </a:lvl5pPr>
            <a:lvl6pPr>
              <a:defRPr sz="1800"/>
            </a:lvl6pPr>
            <a:lvl7pPr>
              <a:defRPr sz="1800"/>
            </a:lvl7pPr>
            <a:lvl8pPr>
              <a:defRPr sz="1800"/>
            </a:lvl8pPr>
            <a:lvl9pPr>
              <a:defRPr sz="1800"/>
            </a:lvl9pPr>
          </a:lstStyle>
          <a:p>
            <a:pPr lvl="0"/>
            <a:r>
              <a:rPr lang="en-US" dirty="0"/>
              <a:t>Click to add subhead</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2554348" y="3893282"/>
            <a:ext cx="1929384" cy="2159856"/>
          </a:xfrm>
        </p:spPr>
        <p:txBody>
          <a:bodyPr/>
          <a:lstStyle>
            <a:lvl1pPr>
              <a:defRPr sz="1400">
                <a:latin typeface="+mj-lt"/>
              </a:defRPr>
            </a:lvl1pPr>
            <a:lvl2pPr>
              <a:defRPr sz="1400">
                <a:latin typeface="+mj-lt"/>
              </a:defRPr>
            </a:lvl2pPr>
            <a:lvl3pPr marL="120650" indent="-120650">
              <a:defRPr sz="1400">
                <a:latin typeface="+mj-lt"/>
              </a:defRPr>
            </a:lvl3pPr>
            <a:lvl4pPr marL="282575" indent="-107950">
              <a:defRPr sz="1400">
                <a:latin typeface="+mj-lt"/>
              </a:defRPr>
            </a:lvl4pPr>
            <a:lvl5pPr marL="457200" indent="-107950">
              <a:defRPr sz="1400">
                <a:latin typeface="+mj-lt"/>
              </a:defRPr>
            </a:lvl5pPr>
            <a:lvl6pPr>
              <a:defRPr sz="1800"/>
            </a:lvl6pPr>
            <a:lvl7pPr>
              <a:defRPr sz="1800"/>
            </a:lvl7pPr>
            <a:lvl8pPr>
              <a:defRPr sz="1800"/>
            </a:lvl8pPr>
            <a:lvl9pPr>
              <a:defRPr sz="1800"/>
            </a:lvl9pPr>
          </a:lstStyle>
          <a:p>
            <a:pPr lvl="0"/>
            <a:r>
              <a:rPr lang="en-US" dirty="0"/>
              <a:t>Click to add subhead</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938788" y="6361971"/>
            <a:ext cx="5157212" cy="181770"/>
          </a:xfrm>
          <a:prstGeom prst="rect">
            <a:avLst/>
          </a:prstGeom>
        </p:spPr>
        <p:txBody>
          <a:bodyPr/>
          <a:lstStyle>
            <a:lvl1pPr>
              <a:defRPr>
                <a:latin typeface="+mj-lt"/>
              </a:defRPr>
            </a:lvl1pPr>
          </a:lstStyle>
          <a:p>
            <a:r>
              <a:rPr lang="en-US" dirty="0">
                <a:solidFill>
                  <a:srgbClr val="696969"/>
                </a:solidFill>
              </a:rPr>
              <a:t>CMER Launch Readiness   │  November 10, 2017  │  Confidential Information</a:t>
            </a:r>
          </a:p>
        </p:txBody>
      </p:sp>
      <p:sp>
        <p:nvSpPr>
          <p:cNvPr id="7" name="Slide Number Placeholder 6"/>
          <p:cNvSpPr>
            <a:spLocks noGrp="1"/>
          </p:cNvSpPr>
          <p:nvPr>
            <p:ph type="sldNum" sz="quarter" idx="12"/>
          </p:nvPr>
        </p:nvSpPr>
        <p:spPr>
          <a:xfrm>
            <a:off x="457200" y="6361971"/>
            <a:ext cx="349624" cy="181770"/>
          </a:xfrm>
          <a:prstGeom prst="rect">
            <a:avLst/>
          </a:prstGeom>
        </p:spPr>
        <p:txBody>
          <a:bodyPr/>
          <a:lstStyle>
            <a:lvl1pPr>
              <a:defRPr>
                <a:latin typeface="+mj-lt"/>
              </a:defRPr>
            </a:lvl1pPr>
          </a:lstStyle>
          <a:p>
            <a:fld id="{C0D42ABE-EA05-4842-819E-2C916F1CD485}" type="slidenum">
              <a:rPr lang="en-US" smtClean="0">
                <a:solidFill>
                  <a:srgbClr val="696969"/>
                </a:solidFill>
              </a:rPr>
              <a:pPr/>
              <a:t>‹#›</a:t>
            </a:fld>
            <a:endParaRPr lang="en-US" dirty="0">
              <a:solidFill>
                <a:srgbClr val="696969"/>
              </a:solidFill>
            </a:endParaRPr>
          </a:p>
        </p:txBody>
      </p:sp>
      <p:sp>
        <p:nvSpPr>
          <p:cNvPr id="12" name="Content Placeholder 3"/>
          <p:cNvSpPr>
            <a:spLocks noGrp="1"/>
          </p:cNvSpPr>
          <p:nvPr>
            <p:ph sz="half" idx="14" hasCustomPrompt="1"/>
          </p:nvPr>
        </p:nvSpPr>
        <p:spPr>
          <a:xfrm>
            <a:off x="6757416" y="3893282"/>
            <a:ext cx="1929384" cy="2159856"/>
          </a:xfrm>
        </p:spPr>
        <p:txBody>
          <a:bodyPr/>
          <a:lstStyle>
            <a:lvl1pPr>
              <a:defRPr sz="1400">
                <a:latin typeface="+mj-lt"/>
              </a:defRPr>
            </a:lvl1pPr>
            <a:lvl2pPr>
              <a:defRPr sz="1400">
                <a:latin typeface="+mj-lt"/>
              </a:defRPr>
            </a:lvl2pPr>
            <a:lvl3pPr marL="120650" indent="-120650">
              <a:defRPr sz="1400">
                <a:latin typeface="+mj-lt"/>
              </a:defRPr>
            </a:lvl3pPr>
            <a:lvl4pPr marL="282575" indent="-107950">
              <a:defRPr sz="1400">
                <a:latin typeface="+mj-lt"/>
              </a:defRPr>
            </a:lvl4pPr>
            <a:lvl5pPr marL="457200" indent="-107950">
              <a:defRPr sz="1400">
                <a:latin typeface="+mj-lt"/>
              </a:defRPr>
            </a:lvl5pPr>
            <a:lvl6pPr>
              <a:defRPr sz="1800"/>
            </a:lvl6pPr>
            <a:lvl7pPr>
              <a:defRPr sz="1800"/>
            </a:lvl7pPr>
            <a:lvl8pPr>
              <a:defRPr sz="1800"/>
            </a:lvl8pPr>
            <a:lvl9pPr>
              <a:defRPr sz="1800"/>
            </a:lvl9pPr>
          </a:lstStyle>
          <a:p>
            <a:pPr lvl="0"/>
            <a:r>
              <a:rPr lang="en-US" dirty="0"/>
              <a:t>Click to add subhead</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6" name="Picture Placeholder 21"/>
          <p:cNvSpPr>
            <a:spLocks noGrp="1"/>
          </p:cNvSpPr>
          <p:nvPr>
            <p:ph type="pic" sz="quarter" idx="19" hasCustomPrompt="1"/>
          </p:nvPr>
        </p:nvSpPr>
        <p:spPr>
          <a:xfrm>
            <a:off x="457200" y="1591056"/>
            <a:ext cx="1929384" cy="2148840"/>
          </a:xfrm>
        </p:spPr>
        <p:txBody>
          <a:bodyPr/>
          <a:lstStyle/>
          <a:p>
            <a:r>
              <a:rPr lang="en-US" dirty="0"/>
              <a:t>Drag picture to placeholder or click icon to add picture</a:t>
            </a:r>
          </a:p>
        </p:txBody>
      </p:sp>
      <p:sp>
        <p:nvSpPr>
          <p:cNvPr id="27" name="Picture Placeholder 21"/>
          <p:cNvSpPr>
            <a:spLocks noGrp="1"/>
          </p:cNvSpPr>
          <p:nvPr>
            <p:ph type="pic" sz="quarter" idx="20"/>
          </p:nvPr>
        </p:nvSpPr>
        <p:spPr>
          <a:xfrm>
            <a:off x="4656867" y="1591056"/>
            <a:ext cx="1929384" cy="2148840"/>
          </a:xfrm>
        </p:spPr>
        <p:txBody>
          <a:bodyPr/>
          <a:lstStyle/>
          <a:p>
            <a:r>
              <a:rPr lang="en-US" dirty="0"/>
              <a:t>Click icon to add picture</a:t>
            </a:r>
          </a:p>
        </p:txBody>
      </p:sp>
      <p:sp>
        <p:nvSpPr>
          <p:cNvPr id="28" name="Picture Placeholder 21"/>
          <p:cNvSpPr>
            <a:spLocks noGrp="1"/>
          </p:cNvSpPr>
          <p:nvPr>
            <p:ph type="pic" sz="quarter" idx="21"/>
          </p:nvPr>
        </p:nvSpPr>
        <p:spPr>
          <a:xfrm>
            <a:off x="6757416" y="1591056"/>
            <a:ext cx="1929384" cy="2148840"/>
          </a:xfrm>
        </p:spPr>
        <p:txBody>
          <a:bodyPr/>
          <a:lstStyle/>
          <a:p>
            <a:r>
              <a:rPr lang="en-US" dirty="0"/>
              <a:t>Click icon to add picture</a:t>
            </a:r>
          </a:p>
        </p:txBody>
      </p:sp>
      <p:sp>
        <p:nvSpPr>
          <p:cNvPr id="29" name="Picture Placeholder 21"/>
          <p:cNvSpPr>
            <a:spLocks noGrp="1"/>
          </p:cNvSpPr>
          <p:nvPr>
            <p:ph type="pic" sz="quarter" idx="22"/>
          </p:nvPr>
        </p:nvSpPr>
        <p:spPr>
          <a:xfrm>
            <a:off x="2554348" y="1591056"/>
            <a:ext cx="1929384" cy="2148840"/>
          </a:xfrm>
        </p:spPr>
        <p:txBody>
          <a:bodyPr/>
          <a:lstStyle/>
          <a:p>
            <a:r>
              <a:rPr lang="en-US" dirty="0"/>
              <a:t>Click icon to add picture</a:t>
            </a:r>
          </a:p>
        </p:txBody>
      </p:sp>
    </p:spTree>
    <p:extLst>
      <p:ext uri="{BB962C8B-B14F-4D97-AF65-F5344CB8AC3E}">
        <p14:creationId xmlns:p14="http://schemas.microsoft.com/office/powerpoint/2010/main" val="2641541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our content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1"/>
            <a:ext cx="8229600" cy="806822"/>
          </a:xfrm>
        </p:spPr>
        <p:txBody>
          <a:bodyPr/>
          <a:lstStyle>
            <a:lvl1pPr>
              <a:defRPr>
                <a:latin typeface="+mj-lt"/>
              </a:defRPr>
            </a:lvl1pPr>
          </a:lstStyle>
          <a:p>
            <a:r>
              <a:rPr lang="en-US" dirty="0"/>
              <a:t>Click to add headline</a:t>
            </a:r>
          </a:p>
        </p:txBody>
      </p:sp>
      <p:sp>
        <p:nvSpPr>
          <p:cNvPr id="3" name="Content Placeholder 2"/>
          <p:cNvSpPr>
            <a:spLocks noGrp="1"/>
          </p:cNvSpPr>
          <p:nvPr>
            <p:ph sz="half" idx="1" hasCustomPrompt="1"/>
          </p:nvPr>
        </p:nvSpPr>
        <p:spPr>
          <a:xfrm>
            <a:off x="457200" y="4219575"/>
            <a:ext cx="3957638" cy="1833564"/>
          </a:xfrm>
        </p:spPr>
        <p:txBody>
          <a:bodyPr/>
          <a:lstStyle>
            <a:lvl1pPr>
              <a:defRPr sz="1400">
                <a:latin typeface="+mj-lt"/>
              </a:defRPr>
            </a:lvl1pPr>
            <a:lvl2pPr>
              <a:defRPr sz="1400">
                <a:latin typeface="+mj-lt"/>
              </a:defRPr>
            </a:lvl2pPr>
            <a:lvl3pPr marL="120650" indent="-120650">
              <a:defRPr sz="1400">
                <a:latin typeface="+mj-lt"/>
              </a:defRPr>
            </a:lvl3pPr>
            <a:lvl4pPr marL="282575" indent="-107950">
              <a:defRPr sz="1400">
                <a:latin typeface="+mj-lt"/>
              </a:defRPr>
            </a:lvl4pPr>
            <a:lvl5pPr marL="457200" indent="-107950">
              <a:defRPr sz="1400">
                <a:latin typeface="+mj-lt"/>
              </a:defRPr>
            </a:lvl5pPr>
            <a:lvl6pPr>
              <a:defRPr sz="1800"/>
            </a:lvl6pPr>
            <a:lvl7pPr>
              <a:defRPr sz="1800"/>
            </a:lvl7pPr>
            <a:lvl8pPr>
              <a:defRPr sz="1800"/>
            </a:lvl8pPr>
            <a:lvl9pPr>
              <a:defRPr sz="1800"/>
            </a:lvl9pPr>
          </a:lstStyle>
          <a:p>
            <a:pPr lvl="0"/>
            <a:r>
              <a:rPr lang="en-US" dirty="0"/>
              <a:t>Click to add subhead</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4730750" y="4219575"/>
            <a:ext cx="3956050" cy="1833564"/>
          </a:xfrm>
        </p:spPr>
        <p:txBody>
          <a:bodyPr/>
          <a:lstStyle>
            <a:lvl1pPr>
              <a:defRPr sz="1400">
                <a:latin typeface="+mj-lt"/>
              </a:defRPr>
            </a:lvl1pPr>
            <a:lvl2pPr>
              <a:defRPr sz="1400">
                <a:latin typeface="+mj-lt"/>
              </a:defRPr>
            </a:lvl2pPr>
            <a:lvl3pPr marL="120650" indent="-120650">
              <a:defRPr sz="1400">
                <a:latin typeface="+mj-lt"/>
              </a:defRPr>
            </a:lvl3pPr>
            <a:lvl4pPr marL="282575" indent="-107950">
              <a:defRPr sz="1400">
                <a:latin typeface="+mj-lt"/>
              </a:defRPr>
            </a:lvl4pPr>
            <a:lvl5pPr marL="457200" indent="-107950">
              <a:defRPr sz="1400">
                <a:latin typeface="+mj-lt"/>
              </a:defRPr>
            </a:lvl5pPr>
            <a:lvl6pPr>
              <a:defRPr sz="1800"/>
            </a:lvl6pPr>
            <a:lvl7pPr>
              <a:defRPr sz="1800"/>
            </a:lvl7pPr>
            <a:lvl8pPr>
              <a:defRPr sz="1800"/>
            </a:lvl8pPr>
            <a:lvl9pPr>
              <a:defRPr sz="1800"/>
            </a:lvl9pPr>
          </a:lstStyle>
          <a:p>
            <a:pPr lvl="0"/>
            <a:r>
              <a:rPr lang="en-US" dirty="0"/>
              <a:t>Click to add subhead</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938788" y="6361971"/>
            <a:ext cx="5157212" cy="181770"/>
          </a:xfrm>
          <a:prstGeom prst="rect">
            <a:avLst/>
          </a:prstGeom>
        </p:spPr>
        <p:txBody>
          <a:bodyPr/>
          <a:lstStyle>
            <a:lvl1pPr>
              <a:defRPr>
                <a:latin typeface="+mj-lt"/>
              </a:defRPr>
            </a:lvl1pPr>
          </a:lstStyle>
          <a:p>
            <a:r>
              <a:rPr lang="en-US" dirty="0">
                <a:solidFill>
                  <a:srgbClr val="696969"/>
                </a:solidFill>
              </a:rPr>
              <a:t>CMER Launch Readiness   │  November 10, 2017  │  Confidential Information</a:t>
            </a:r>
          </a:p>
        </p:txBody>
      </p:sp>
      <p:sp>
        <p:nvSpPr>
          <p:cNvPr id="7" name="Slide Number Placeholder 6"/>
          <p:cNvSpPr>
            <a:spLocks noGrp="1"/>
          </p:cNvSpPr>
          <p:nvPr>
            <p:ph type="sldNum" sz="quarter" idx="12"/>
          </p:nvPr>
        </p:nvSpPr>
        <p:spPr>
          <a:xfrm>
            <a:off x="457200" y="6361971"/>
            <a:ext cx="349624" cy="181770"/>
          </a:xfrm>
          <a:prstGeom prst="rect">
            <a:avLst/>
          </a:prstGeom>
        </p:spPr>
        <p:txBody>
          <a:bodyPr/>
          <a:lstStyle>
            <a:lvl1pPr>
              <a:defRPr>
                <a:latin typeface="+mj-lt"/>
              </a:defRPr>
            </a:lvl1pPr>
          </a:lstStyle>
          <a:p>
            <a:fld id="{C0D42ABE-EA05-4842-819E-2C916F1CD485}" type="slidenum">
              <a:rPr lang="en-US" smtClean="0">
                <a:solidFill>
                  <a:srgbClr val="696969"/>
                </a:solidFill>
              </a:rPr>
              <a:pPr/>
              <a:t>‹#›</a:t>
            </a:fld>
            <a:endParaRPr lang="en-US" dirty="0">
              <a:solidFill>
                <a:srgbClr val="696969"/>
              </a:solidFill>
            </a:endParaRPr>
          </a:p>
        </p:txBody>
      </p:sp>
      <p:sp>
        <p:nvSpPr>
          <p:cNvPr id="11" name="Picture Placeholder 10"/>
          <p:cNvSpPr>
            <a:spLocks noGrp="1"/>
          </p:cNvSpPr>
          <p:nvPr>
            <p:ph type="pic" sz="quarter" idx="13"/>
          </p:nvPr>
        </p:nvSpPr>
        <p:spPr>
          <a:xfrm>
            <a:off x="458788" y="1587500"/>
            <a:ext cx="3953667" cy="2312988"/>
          </a:xfrm>
        </p:spPr>
        <p:txBody>
          <a:bodyPr/>
          <a:lstStyle>
            <a:lvl1pPr>
              <a:defRPr>
                <a:latin typeface="+mj-lt"/>
              </a:defRPr>
            </a:lvl1pPr>
          </a:lstStyle>
          <a:p>
            <a:r>
              <a:rPr lang="en-US" dirty="0"/>
              <a:t>Click icon to add picture</a:t>
            </a:r>
          </a:p>
        </p:txBody>
      </p:sp>
      <p:sp>
        <p:nvSpPr>
          <p:cNvPr id="13" name="Picture Placeholder 12"/>
          <p:cNvSpPr>
            <a:spLocks noGrp="1"/>
          </p:cNvSpPr>
          <p:nvPr>
            <p:ph type="pic" sz="quarter" idx="14"/>
          </p:nvPr>
        </p:nvSpPr>
        <p:spPr>
          <a:xfrm>
            <a:off x="4731542" y="1587500"/>
            <a:ext cx="3955258" cy="2312988"/>
          </a:xfrm>
        </p:spPr>
        <p:txBody>
          <a:bodyPr/>
          <a:lstStyle>
            <a:lvl1pPr>
              <a:defRPr>
                <a:latin typeface="+mj-lt"/>
              </a:defRPr>
            </a:lvl1pPr>
          </a:lstStyle>
          <a:p>
            <a:r>
              <a:rPr lang="en-US" dirty="0"/>
              <a:t>Click icon to add picture</a:t>
            </a:r>
          </a:p>
        </p:txBody>
      </p:sp>
    </p:spTree>
    <p:extLst>
      <p:ext uri="{BB962C8B-B14F-4D97-AF65-F5344CB8AC3E}">
        <p14:creationId xmlns:p14="http://schemas.microsoft.com/office/powerpoint/2010/main" val="2965204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Section header orang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268414"/>
            <a:ext cx="7743825" cy="2632074"/>
          </a:xfrm>
        </p:spPr>
        <p:txBody>
          <a:bodyPr anchor="t"/>
          <a:lstStyle>
            <a:lvl1pPr algn="l">
              <a:defRPr sz="4400" b="0" cap="none">
                <a:solidFill>
                  <a:schemeClr val="bg1"/>
                </a:solidFill>
              </a:defRPr>
            </a:lvl1pPr>
          </a:lstStyle>
          <a:p>
            <a:r>
              <a:rPr lang="en-US" dirty="0"/>
              <a:t>Click to add section headline</a:t>
            </a:r>
          </a:p>
        </p:txBody>
      </p:sp>
      <p:sp>
        <p:nvSpPr>
          <p:cNvPr id="6" name="Slide Number Placeholder 5"/>
          <p:cNvSpPr>
            <a:spLocks noGrp="1"/>
          </p:cNvSpPr>
          <p:nvPr>
            <p:ph type="sldNum" sz="quarter" idx="12"/>
          </p:nvPr>
        </p:nvSpPr>
        <p:spPr>
          <a:xfrm>
            <a:off x="457200" y="6361971"/>
            <a:ext cx="349624" cy="181770"/>
          </a:xfrm>
          <a:prstGeom prst="rect">
            <a:avLst/>
          </a:prstGeom>
        </p:spPr>
        <p:txBody>
          <a:bodyPr/>
          <a:lstStyle>
            <a:lvl1pPr>
              <a:defRPr>
                <a:solidFill>
                  <a:schemeClr val="bg1"/>
                </a:solidFill>
              </a:defRPr>
            </a:lvl1pPr>
          </a:lstStyle>
          <a:p>
            <a:fld id="{C0D42ABE-EA05-4842-819E-2C916F1CD485}" type="slidenum">
              <a:rPr lang="en-US" smtClean="0">
                <a:solidFill>
                  <a:prstClr val="white"/>
                </a:solidFill>
              </a:rPr>
              <a:pPr/>
              <a:t>‹#›</a:t>
            </a:fld>
            <a:endParaRPr lang="en-US" dirty="0">
              <a:solidFill>
                <a:prstClr val="white"/>
              </a:solidFill>
            </a:endParaRPr>
          </a:p>
        </p:txBody>
      </p:sp>
      <p:grpSp>
        <p:nvGrpSpPr>
          <p:cNvPr id="16" name="Group 1"/>
          <p:cNvGrpSpPr>
            <a:grpSpLocks/>
          </p:cNvGrpSpPr>
          <p:nvPr userDrawn="1"/>
        </p:nvGrpSpPr>
        <p:grpSpPr bwMode="auto">
          <a:xfrm>
            <a:off x="7890484" y="6309291"/>
            <a:ext cx="863558" cy="211942"/>
            <a:chOff x="2067" y="2109"/>
            <a:chExt cx="2461" cy="604"/>
          </a:xfrm>
          <a:solidFill>
            <a:schemeClr val="bg1"/>
          </a:solidFill>
        </p:grpSpPr>
        <p:sp>
          <p:nvSpPr>
            <p:cNvPr id="17" name="Freeform 2"/>
            <p:cNvSpPr>
              <a:spLocks noChangeArrowheads="1"/>
            </p:cNvSpPr>
            <p:nvPr/>
          </p:nvSpPr>
          <p:spPr bwMode="auto">
            <a:xfrm>
              <a:off x="2066" y="2109"/>
              <a:ext cx="2305" cy="605"/>
            </a:xfrm>
            <a:custGeom>
              <a:avLst/>
              <a:gdLst>
                <a:gd name="T0" fmla="*/ 1 w 10171"/>
                <a:gd name="T1" fmla="*/ 194 h 2671"/>
                <a:gd name="T2" fmla="*/ 85 w 10171"/>
                <a:gd name="T3" fmla="*/ 180 h 2671"/>
                <a:gd name="T4" fmla="*/ 208 w 10171"/>
                <a:gd name="T5" fmla="*/ 486 h 2671"/>
                <a:gd name="T6" fmla="*/ 330 w 10171"/>
                <a:gd name="T7" fmla="*/ 180 h 2671"/>
                <a:gd name="T8" fmla="*/ 414 w 10171"/>
                <a:gd name="T9" fmla="*/ 194 h 2671"/>
                <a:gd name="T10" fmla="*/ 208 w 10171"/>
                <a:gd name="T11" fmla="*/ 600 h 2671"/>
                <a:gd name="T12" fmla="*/ 520 w 10171"/>
                <a:gd name="T13" fmla="*/ 0 h 2671"/>
                <a:gd name="T14" fmla="*/ 520 w 10171"/>
                <a:gd name="T15" fmla="*/ 115 h 2671"/>
                <a:gd name="T16" fmla="*/ 520 w 10171"/>
                <a:gd name="T17" fmla="*/ 0 h 2671"/>
                <a:gd name="T18" fmla="*/ 1005 w 10171"/>
                <a:gd name="T19" fmla="*/ 58 h 2671"/>
                <a:gd name="T20" fmla="*/ 1120 w 10171"/>
                <a:gd name="T21" fmla="*/ 58 h 2671"/>
                <a:gd name="T22" fmla="*/ 553 w 10171"/>
                <a:gd name="T23" fmla="*/ 180 h 2671"/>
                <a:gd name="T24" fmla="*/ 473 w 10171"/>
                <a:gd name="T25" fmla="*/ 194 h 2671"/>
                <a:gd name="T26" fmla="*/ 487 w 10171"/>
                <a:gd name="T27" fmla="*/ 596 h 2671"/>
                <a:gd name="T28" fmla="*/ 567 w 10171"/>
                <a:gd name="T29" fmla="*/ 582 h 2671"/>
                <a:gd name="T30" fmla="*/ 553 w 10171"/>
                <a:gd name="T31" fmla="*/ 180 h 2671"/>
                <a:gd name="T32" fmla="*/ 1030 w 10171"/>
                <a:gd name="T33" fmla="*/ 180 h 2671"/>
                <a:gd name="T34" fmla="*/ 1015 w 10171"/>
                <a:gd name="T35" fmla="*/ 582 h 2671"/>
                <a:gd name="T36" fmla="*/ 1095 w 10171"/>
                <a:gd name="T37" fmla="*/ 596 h 2671"/>
                <a:gd name="T38" fmla="*/ 1110 w 10171"/>
                <a:gd name="T39" fmla="*/ 194 h 2671"/>
                <a:gd name="T40" fmla="*/ 1601 w 10171"/>
                <a:gd name="T41" fmla="*/ 582 h 2671"/>
                <a:gd name="T42" fmla="*/ 1681 w 10171"/>
                <a:gd name="T43" fmla="*/ 596 h 2671"/>
                <a:gd name="T44" fmla="*/ 1696 w 10171"/>
                <a:gd name="T45" fmla="*/ 268 h 2671"/>
                <a:gd name="T46" fmla="*/ 1857 w 10171"/>
                <a:gd name="T47" fmla="*/ 369 h 2671"/>
                <a:gd name="T48" fmla="*/ 1872 w 10171"/>
                <a:gd name="T49" fmla="*/ 596 h 2671"/>
                <a:gd name="T50" fmla="*/ 1952 w 10171"/>
                <a:gd name="T51" fmla="*/ 582 h 2671"/>
                <a:gd name="T52" fmla="*/ 1774 w 10171"/>
                <a:gd name="T53" fmla="*/ 166 h 2671"/>
                <a:gd name="T54" fmla="*/ 1601 w 10171"/>
                <a:gd name="T55" fmla="*/ 253 h 2671"/>
                <a:gd name="T56" fmla="*/ 2254 w 10171"/>
                <a:gd name="T57" fmla="*/ 258 h 2671"/>
                <a:gd name="T58" fmla="*/ 2268 w 10171"/>
                <a:gd name="T59" fmla="*/ 195 h 2671"/>
                <a:gd name="T60" fmla="*/ 2152 w 10171"/>
                <a:gd name="T61" fmla="*/ 180 h 2671"/>
                <a:gd name="T62" fmla="*/ 2137 w 10171"/>
                <a:gd name="T63" fmla="*/ 68 h 2671"/>
                <a:gd name="T64" fmla="*/ 2057 w 10171"/>
                <a:gd name="T65" fmla="*/ 83 h 2671"/>
                <a:gd name="T66" fmla="*/ 2003 w 10171"/>
                <a:gd name="T67" fmla="*/ 180 h 2671"/>
                <a:gd name="T68" fmla="*/ 1989 w 10171"/>
                <a:gd name="T69" fmla="*/ 243 h 2671"/>
                <a:gd name="T70" fmla="*/ 2057 w 10171"/>
                <a:gd name="T71" fmla="*/ 258 h 2671"/>
                <a:gd name="T72" fmla="*/ 2090 w 10171"/>
                <a:gd name="T73" fmla="*/ 562 h 2671"/>
                <a:gd name="T74" fmla="*/ 2298 w 10171"/>
                <a:gd name="T75" fmla="*/ 556 h 2671"/>
                <a:gd name="T76" fmla="*/ 2267 w 10171"/>
                <a:gd name="T77" fmla="*/ 497 h 2671"/>
                <a:gd name="T78" fmla="*/ 2181 w 10171"/>
                <a:gd name="T79" fmla="*/ 513 h 2671"/>
                <a:gd name="T80" fmla="*/ 2152 w 10171"/>
                <a:gd name="T81" fmla="*/ 258 h 2671"/>
                <a:gd name="T82" fmla="*/ 1446 w 10171"/>
                <a:gd name="T83" fmla="*/ 419 h 2671"/>
                <a:gd name="T84" fmla="*/ 1373 w 10171"/>
                <a:gd name="T85" fmla="*/ 523 h 2671"/>
                <a:gd name="T86" fmla="*/ 1492 w 10171"/>
                <a:gd name="T87" fmla="*/ 486 h 2671"/>
                <a:gd name="T88" fmla="*/ 1521 w 10171"/>
                <a:gd name="T89" fmla="*/ 545 h 2671"/>
                <a:gd name="T90" fmla="*/ 1179 w 10171"/>
                <a:gd name="T91" fmla="*/ 385 h 2671"/>
                <a:gd name="T92" fmla="*/ 1537 w 10171"/>
                <a:gd name="T93" fmla="*/ 326 h 2671"/>
                <a:gd name="T94" fmla="*/ 1449 w 10171"/>
                <a:gd name="T95" fmla="*/ 324 h 2671"/>
                <a:gd name="T96" fmla="*/ 1277 w 10171"/>
                <a:gd name="T97" fmla="*/ 343 h 2671"/>
                <a:gd name="T98" fmla="*/ 1449 w 10171"/>
                <a:gd name="T99" fmla="*/ 324 h 2671"/>
                <a:gd name="T100" fmla="*/ 954 w 10171"/>
                <a:gd name="T101" fmla="*/ 581 h 2671"/>
                <a:gd name="T102" fmla="*/ 939 w 10171"/>
                <a:gd name="T103" fmla="*/ 514 h 2671"/>
                <a:gd name="T104" fmla="*/ 924 w 10171"/>
                <a:gd name="T105" fmla="*/ 283 h 2671"/>
                <a:gd name="T106" fmla="*/ 892 w 10171"/>
                <a:gd name="T107" fmla="*/ 180 h 2671"/>
                <a:gd name="T108" fmla="*/ 647 w 10171"/>
                <a:gd name="T109" fmla="*/ 195 h 2671"/>
                <a:gd name="T110" fmla="*/ 661 w 10171"/>
                <a:gd name="T111" fmla="*/ 262 h 2671"/>
                <a:gd name="T112" fmla="*/ 668 w 10171"/>
                <a:gd name="T113" fmla="*/ 477 h 2671"/>
                <a:gd name="T114" fmla="*/ 694 w 10171"/>
                <a:gd name="T115" fmla="*/ 596 h 267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171" h="2671">
                  <a:moveTo>
                    <a:pt x="713" y="2556"/>
                  </a:moveTo>
                  <a:cubicBezTo>
                    <a:pt x="229" y="1984"/>
                    <a:pt x="7" y="869"/>
                    <a:pt x="5" y="855"/>
                  </a:cubicBezTo>
                  <a:cubicBezTo>
                    <a:pt x="0" y="828"/>
                    <a:pt x="12" y="795"/>
                    <a:pt x="62" y="795"/>
                  </a:cubicBezTo>
                  <a:lnTo>
                    <a:pt x="375" y="795"/>
                  </a:lnTo>
                  <a:cubicBezTo>
                    <a:pt x="407" y="795"/>
                    <a:pt x="427" y="811"/>
                    <a:pt x="434" y="842"/>
                  </a:cubicBezTo>
                  <a:cubicBezTo>
                    <a:pt x="560" y="1428"/>
                    <a:pt x="801" y="1989"/>
                    <a:pt x="916" y="2147"/>
                  </a:cubicBezTo>
                  <a:cubicBezTo>
                    <a:pt x="1031" y="1989"/>
                    <a:pt x="1272" y="1428"/>
                    <a:pt x="1398" y="842"/>
                  </a:cubicBezTo>
                  <a:cubicBezTo>
                    <a:pt x="1405" y="811"/>
                    <a:pt x="1425" y="795"/>
                    <a:pt x="1457" y="795"/>
                  </a:cubicBezTo>
                  <a:lnTo>
                    <a:pt x="1769" y="795"/>
                  </a:lnTo>
                  <a:cubicBezTo>
                    <a:pt x="1820" y="795"/>
                    <a:pt x="1832" y="828"/>
                    <a:pt x="1827" y="855"/>
                  </a:cubicBezTo>
                  <a:cubicBezTo>
                    <a:pt x="1824" y="869"/>
                    <a:pt x="1603" y="1984"/>
                    <a:pt x="1118" y="2556"/>
                  </a:cubicBezTo>
                  <a:cubicBezTo>
                    <a:pt x="1064" y="2619"/>
                    <a:pt x="1000" y="2651"/>
                    <a:pt x="916" y="2651"/>
                  </a:cubicBezTo>
                  <a:cubicBezTo>
                    <a:pt x="832" y="2651"/>
                    <a:pt x="767" y="2619"/>
                    <a:pt x="713" y="2556"/>
                  </a:cubicBezTo>
                  <a:close/>
                  <a:moveTo>
                    <a:pt x="2295" y="0"/>
                  </a:moveTo>
                  <a:cubicBezTo>
                    <a:pt x="2154" y="0"/>
                    <a:pt x="2041" y="114"/>
                    <a:pt x="2041" y="254"/>
                  </a:cubicBezTo>
                  <a:cubicBezTo>
                    <a:pt x="2041" y="394"/>
                    <a:pt x="2154" y="508"/>
                    <a:pt x="2295" y="508"/>
                  </a:cubicBezTo>
                  <a:cubicBezTo>
                    <a:pt x="2435" y="508"/>
                    <a:pt x="2548" y="394"/>
                    <a:pt x="2548" y="254"/>
                  </a:cubicBezTo>
                  <a:cubicBezTo>
                    <a:pt x="2548" y="114"/>
                    <a:pt x="2435" y="0"/>
                    <a:pt x="2295" y="0"/>
                  </a:cubicBezTo>
                  <a:close/>
                  <a:moveTo>
                    <a:pt x="4690" y="0"/>
                  </a:moveTo>
                  <a:cubicBezTo>
                    <a:pt x="4549" y="0"/>
                    <a:pt x="4436" y="114"/>
                    <a:pt x="4436" y="254"/>
                  </a:cubicBezTo>
                  <a:cubicBezTo>
                    <a:pt x="4436" y="394"/>
                    <a:pt x="4549" y="508"/>
                    <a:pt x="4690" y="508"/>
                  </a:cubicBezTo>
                  <a:cubicBezTo>
                    <a:pt x="4830" y="508"/>
                    <a:pt x="4943" y="394"/>
                    <a:pt x="4943" y="254"/>
                  </a:cubicBezTo>
                  <a:cubicBezTo>
                    <a:pt x="4943" y="114"/>
                    <a:pt x="4830" y="0"/>
                    <a:pt x="4690" y="0"/>
                  </a:cubicBezTo>
                  <a:close/>
                  <a:moveTo>
                    <a:pt x="2438" y="795"/>
                  </a:moveTo>
                  <a:lnTo>
                    <a:pt x="2151" y="795"/>
                  </a:lnTo>
                  <a:cubicBezTo>
                    <a:pt x="2107" y="795"/>
                    <a:pt x="2085" y="816"/>
                    <a:pt x="2085" y="857"/>
                  </a:cubicBezTo>
                  <a:lnTo>
                    <a:pt x="2085" y="2570"/>
                  </a:lnTo>
                  <a:cubicBezTo>
                    <a:pt x="2085" y="2612"/>
                    <a:pt x="2107" y="2633"/>
                    <a:pt x="2151" y="2633"/>
                  </a:cubicBezTo>
                  <a:lnTo>
                    <a:pt x="2438" y="2633"/>
                  </a:lnTo>
                  <a:cubicBezTo>
                    <a:pt x="2482" y="2633"/>
                    <a:pt x="2504" y="2612"/>
                    <a:pt x="2504" y="2570"/>
                  </a:cubicBezTo>
                  <a:lnTo>
                    <a:pt x="2504" y="857"/>
                  </a:lnTo>
                  <a:cubicBezTo>
                    <a:pt x="2504" y="816"/>
                    <a:pt x="2482" y="795"/>
                    <a:pt x="2438" y="795"/>
                  </a:cubicBezTo>
                  <a:close/>
                  <a:moveTo>
                    <a:pt x="4833" y="795"/>
                  </a:moveTo>
                  <a:lnTo>
                    <a:pt x="4546" y="795"/>
                  </a:lnTo>
                  <a:cubicBezTo>
                    <a:pt x="4502" y="795"/>
                    <a:pt x="4480" y="816"/>
                    <a:pt x="4480" y="857"/>
                  </a:cubicBezTo>
                  <a:lnTo>
                    <a:pt x="4480" y="2570"/>
                  </a:lnTo>
                  <a:cubicBezTo>
                    <a:pt x="4480" y="2612"/>
                    <a:pt x="4502" y="2633"/>
                    <a:pt x="4546" y="2633"/>
                  </a:cubicBezTo>
                  <a:lnTo>
                    <a:pt x="4833" y="2633"/>
                  </a:lnTo>
                  <a:cubicBezTo>
                    <a:pt x="4877" y="2633"/>
                    <a:pt x="4899" y="2612"/>
                    <a:pt x="4899" y="2570"/>
                  </a:cubicBezTo>
                  <a:lnTo>
                    <a:pt x="4899" y="857"/>
                  </a:lnTo>
                  <a:cubicBezTo>
                    <a:pt x="4899" y="816"/>
                    <a:pt x="4877" y="795"/>
                    <a:pt x="4833" y="795"/>
                  </a:cubicBezTo>
                  <a:close/>
                  <a:moveTo>
                    <a:pt x="7065" y="2570"/>
                  </a:moveTo>
                  <a:cubicBezTo>
                    <a:pt x="7065" y="2612"/>
                    <a:pt x="7087" y="2633"/>
                    <a:pt x="7131" y="2633"/>
                  </a:cubicBezTo>
                  <a:lnTo>
                    <a:pt x="7418" y="2633"/>
                  </a:lnTo>
                  <a:cubicBezTo>
                    <a:pt x="7462" y="2633"/>
                    <a:pt x="7484" y="2612"/>
                    <a:pt x="7484" y="2570"/>
                  </a:cubicBezTo>
                  <a:lnTo>
                    <a:pt x="7484" y="1185"/>
                  </a:lnTo>
                  <a:cubicBezTo>
                    <a:pt x="7570" y="1126"/>
                    <a:pt x="7838" y="1036"/>
                    <a:pt x="8033" y="1151"/>
                  </a:cubicBezTo>
                  <a:cubicBezTo>
                    <a:pt x="8151" y="1220"/>
                    <a:pt x="8195" y="1408"/>
                    <a:pt x="8194" y="1629"/>
                  </a:cubicBezTo>
                  <a:lnTo>
                    <a:pt x="8194" y="2570"/>
                  </a:lnTo>
                  <a:cubicBezTo>
                    <a:pt x="8194" y="2612"/>
                    <a:pt x="8216" y="2633"/>
                    <a:pt x="8261" y="2633"/>
                  </a:cubicBezTo>
                  <a:lnTo>
                    <a:pt x="8548" y="2633"/>
                  </a:lnTo>
                  <a:cubicBezTo>
                    <a:pt x="8592" y="2633"/>
                    <a:pt x="8614" y="2612"/>
                    <a:pt x="8614" y="2570"/>
                  </a:cubicBezTo>
                  <a:lnTo>
                    <a:pt x="8614" y="1599"/>
                  </a:lnTo>
                  <a:cubicBezTo>
                    <a:pt x="8614" y="1026"/>
                    <a:pt x="8351" y="736"/>
                    <a:pt x="7827" y="732"/>
                  </a:cubicBezTo>
                  <a:cubicBezTo>
                    <a:pt x="7572" y="730"/>
                    <a:pt x="7291" y="828"/>
                    <a:pt x="7142" y="956"/>
                  </a:cubicBezTo>
                  <a:cubicBezTo>
                    <a:pt x="7091" y="1001"/>
                    <a:pt x="7065" y="1055"/>
                    <a:pt x="7065" y="1118"/>
                  </a:cubicBezTo>
                  <a:lnTo>
                    <a:pt x="7065" y="2570"/>
                  </a:lnTo>
                  <a:close/>
                  <a:moveTo>
                    <a:pt x="9945" y="1137"/>
                  </a:moveTo>
                  <a:cubicBezTo>
                    <a:pt x="9986" y="1137"/>
                    <a:pt x="10007" y="1115"/>
                    <a:pt x="10007" y="1071"/>
                  </a:cubicBezTo>
                  <a:lnTo>
                    <a:pt x="10007" y="860"/>
                  </a:lnTo>
                  <a:cubicBezTo>
                    <a:pt x="10007" y="816"/>
                    <a:pt x="9986" y="795"/>
                    <a:pt x="9945" y="795"/>
                  </a:cubicBezTo>
                  <a:lnTo>
                    <a:pt x="9496" y="795"/>
                  </a:lnTo>
                  <a:lnTo>
                    <a:pt x="9496" y="365"/>
                  </a:lnTo>
                  <a:cubicBezTo>
                    <a:pt x="9496" y="323"/>
                    <a:pt x="9474" y="302"/>
                    <a:pt x="9430" y="302"/>
                  </a:cubicBezTo>
                  <a:lnTo>
                    <a:pt x="9143" y="302"/>
                  </a:lnTo>
                  <a:cubicBezTo>
                    <a:pt x="9099" y="302"/>
                    <a:pt x="9076" y="323"/>
                    <a:pt x="9076" y="365"/>
                  </a:cubicBezTo>
                  <a:lnTo>
                    <a:pt x="9076" y="795"/>
                  </a:lnTo>
                  <a:lnTo>
                    <a:pt x="8837" y="795"/>
                  </a:lnTo>
                  <a:cubicBezTo>
                    <a:pt x="8796" y="795"/>
                    <a:pt x="8775" y="816"/>
                    <a:pt x="8775" y="860"/>
                  </a:cubicBezTo>
                  <a:lnTo>
                    <a:pt x="8775" y="1071"/>
                  </a:lnTo>
                  <a:cubicBezTo>
                    <a:pt x="8775" y="1115"/>
                    <a:pt x="8796" y="1137"/>
                    <a:pt x="8837" y="1137"/>
                  </a:cubicBezTo>
                  <a:lnTo>
                    <a:pt x="9076" y="1137"/>
                  </a:lnTo>
                  <a:lnTo>
                    <a:pt x="9076" y="2019"/>
                  </a:lnTo>
                  <a:cubicBezTo>
                    <a:pt x="9076" y="2281"/>
                    <a:pt x="9174" y="2426"/>
                    <a:pt x="9224" y="2482"/>
                  </a:cubicBezTo>
                  <a:cubicBezTo>
                    <a:pt x="9273" y="2538"/>
                    <a:pt x="9397" y="2663"/>
                    <a:pt x="9650" y="2662"/>
                  </a:cubicBezTo>
                  <a:cubicBezTo>
                    <a:pt x="9876" y="2662"/>
                    <a:pt x="10061" y="2537"/>
                    <a:pt x="10140" y="2456"/>
                  </a:cubicBezTo>
                  <a:cubicBezTo>
                    <a:pt x="10170" y="2424"/>
                    <a:pt x="10165" y="2406"/>
                    <a:pt x="10148" y="2384"/>
                  </a:cubicBezTo>
                  <a:cubicBezTo>
                    <a:pt x="10144" y="2378"/>
                    <a:pt x="10004" y="2195"/>
                    <a:pt x="10004" y="2195"/>
                  </a:cubicBezTo>
                  <a:cubicBezTo>
                    <a:pt x="9983" y="2167"/>
                    <a:pt x="9947" y="2168"/>
                    <a:pt x="9926" y="2188"/>
                  </a:cubicBezTo>
                  <a:cubicBezTo>
                    <a:pt x="9876" y="2229"/>
                    <a:pt x="9769" y="2321"/>
                    <a:pt x="9624" y="2267"/>
                  </a:cubicBezTo>
                  <a:cubicBezTo>
                    <a:pt x="9518" y="2228"/>
                    <a:pt x="9496" y="2110"/>
                    <a:pt x="9496" y="2022"/>
                  </a:cubicBezTo>
                  <a:lnTo>
                    <a:pt x="9496" y="1137"/>
                  </a:lnTo>
                  <a:lnTo>
                    <a:pt x="9945" y="1137"/>
                  </a:lnTo>
                  <a:close/>
                  <a:moveTo>
                    <a:pt x="6381" y="1849"/>
                  </a:moveTo>
                  <a:lnTo>
                    <a:pt x="5616" y="1849"/>
                  </a:lnTo>
                  <a:cubicBezTo>
                    <a:pt x="5616" y="2093"/>
                    <a:pt x="5784" y="2309"/>
                    <a:pt x="6057" y="2309"/>
                  </a:cubicBezTo>
                  <a:cubicBezTo>
                    <a:pt x="6224" y="2309"/>
                    <a:pt x="6373" y="2252"/>
                    <a:pt x="6506" y="2136"/>
                  </a:cubicBezTo>
                  <a:cubicBezTo>
                    <a:pt x="6550" y="2092"/>
                    <a:pt x="6582" y="2142"/>
                    <a:pt x="6583" y="2144"/>
                  </a:cubicBezTo>
                  <a:cubicBezTo>
                    <a:pt x="6583" y="2144"/>
                    <a:pt x="6712" y="2327"/>
                    <a:pt x="6730" y="2351"/>
                  </a:cubicBezTo>
                  <a:cubicBezTo>
                    <a:pt x="6735" y="2359"/>
                    <a:pt x="6741" y="2379"/>
                    <a:pt x="6712" y="2408"/>
                  </a:cubicBezTo>
                  <a:cubicBezTo>
                    <a:pt x="6538" y="2583"/>
                    <a:pt x="6316" y="2670"/>
                    <a:pt x="6046" y="2670"/>
                  </a:cubicBezTo>
                  <a:cubicBezTo>
                    <a:pt x="5489" y="2670"/>
                    <a:pt x="5204" y="2215"/>
                    <a:pt x="5204" y="1699"/>
                  </a:cubicBezTo>
                  <a:cubicBezTo>
                    <a:pt x="5204" y="1079"/>
                    <a:pt x="5601" y="732"/>
                    <a:pt x="6053" y="732"/>
                  </a:cubicBezTo>
                  <a:cubicBezTo>
                    <a:pt x="6443" y="732"/>
                    <a:pt x="6782" y="1029"/>
                    <a:pt x="6782" y="1441"/>
                  </a:cubicBezTo>
                  <a:cubicBezTo>
                    <a:pt x="6782" y="1713"/>
                    <a:pt x="6648" y="1849"/>
                    <a:pt x="6381" y="1849"/>
                  </a:cubicBezTo>
                  <a:close/>
                  <a:moveTo>
                    <a:pt x="6395" y="1430"/>
                  </a:moveTo>
                  <a:cubicBezTo>
                    <a:pt x="6395" y="1287"/>
                    <a:pt x="6306" y="1074"/>
                    <a:pt x="6038" y="1074"/>
                  </a:cubicBezTo>
                  <a:cubicBezTo>
                    <a:pt x="5937" y="1074"/>
                    <a:pt x="5675" y="1113"/>
                    <a:pt x="5634" y="1515"/>
                  </a:cubicBezTo>
                  <a:lnTo>
                    <a:pt x="6318" y="1515"/>
                  </a:lnTo>
                  <a:cubicBezTo>
                    <a:pt x="6370" y="1515"/>
                    <a:pt x="6395" y="1486"/>
                    <a:pt x="6395" y="1430"/>
                  </a:cubicBezTo>
                  <a:close/>
                  <a:moveTo>
                    <a:pt x="4145" y="2633"/>
                  </a:moveTo>
                  <a:cubicBezTo>
                    <a:pt x="4187" y="2633"/>
                    <a:pt x="4208" y="2611"/>
                    <a:pt x="4208" y="2567"/>
                  </a:cubicBezTo>
                  <a:lnTo>
                    <a:pt x="4208" y="2335"/>
                  </a:lnTo>
                  <a:cubicBezTo>
                    <a:pt x="4208" y="2291"/>
                    <a:pt x="4187" y="2269"/>
                    <a:pt x="4145" y="2269"/>
                  </a:cubicBezTo>
                  <a:lnTo>
                    <a:pt x="3277" y="2269"/>
                  </a:lnTo>
                  <a:cubicBezTo>
                    <a:pt x="3360" y="2057"/>
                    <a:pt x="3895" y="1542"/>
                    <a:pt x="4079" y="1249"/>
                  </a:cubicBezTo>
                  <a:cubicBezTo>
                    <a:pt x="4147" y="1140"/>
                    <a:pt x="4182" y="1056"/>
                    <a:pt x="4182" y="1001"/>
                  </a:cubicBezTo>
                  <a:cubicBezTo>
                    <a:pt x="4182" y="937"/>
                    <a:pt x="4151" y="795"/>
                    <a:pt x="3935" y="795"/>
                  </a:cubicBezTo>
                  <a:lnTo>
                    <a:pt x="2916" y="795"/>
                  </a:lnTo>
                  <a:cubicBezTo>
                    <a:pt x="2874" y="795"/>
                    <a:pt x="2854" y="817"/>
                    <a:pt x="2854" y="861"/>
                  </a:cubicBezTo>
                  <a:lnTo>
                    <a:pt x="2854" y="1089"/>
                  </a:lnTo>
                  <a:cubicBezTo>
                    <a:pt x="2854" y="1133"/>
                    <a:pt x="2874" y="1155"/>
                    <a:pt x="2916" y="1155"/>
                  </a:cubicBezTo>
                  <a:lnTo>
                    <a:pt x="3693" y="1155"/>
                  </a:lnTo>
                  <a:cubicBezTo>
                    <a:pt x="3654" y="1230"/>
                    <a:pt x="3139" y="1779"/>
                    <a:pt x="2948" y="2107"/>
                  </a:cubicBezTo>
                  <a:cubicBezTo>
                    <a:pt x="2897" y="2193"/>
                    <a:pt x="2828" y="2330"/>
                    <a:pt x="2828" y="2434"/>
                  </a:cubicBezTo>
                  <a:cubicBezTo>
                    <a:pt x="2828" y="2567"/>
                    <a:pt x="2907" y="2633"/>
                    <a:pt x="3064" y="2633"/>
                  </a:cubicBezTo>
                  <a:lnTo>
                    <a:pt x="4145" y="2633"/>
                  </a:lnTo>
                  <a:close/>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dirty="0">
                <a:solidFill>
                  <a:prstClr val="black"/>
                </a:solidFill>
              </a:endParaRPr>
            </a:p>
          </p:txBody>
        </p:sp>
        <p:sp>
          <p:nvSpPr>
            <p:cNvPr id="18" name="Freeform 3"/>
            <p:cNvSpPr>
              <a:spLocks noChangeArrowheads="1"/>
            </p:cNvSpPr>
            <p:nvPr/>
          </p:nvSpPr>
          <p:spPr bwMode="auto">
            <a:xfrm>
              <a:off x="4414" y="2642"/>
              <a:ext cx="114" cy="63"/>
            </a:xfrm>
            <a:custGeom>
              <a:avLst/>
              <a:gdLst>
                <a:gd name="T0" fmla="*/ 50 w 507"/>
                <a:gd name="T1" fmla="*/ 0 h 282"/>
                <a:gd name="T2" fmla="*/ 49 w 507"/>
                <a:gd name="T3" fmla="*/ 7 h 282"/>
                <a:gd name="T4" fmla="*/ 29 w 507"/>
                <a:gd name="T5" fmla="*/ 7 h 282"/>
                <a:gd name="T6" fmla="*/ 29 w 507"/>
                <a:gd name="T7" fmla="*/ 63 h 282"/>
                <a:gd name="T8" fmla="*/ 20 w 507"/>
                <a:gd name="T9" fmla="*/ 63 h 282"/>
                <a:gd name="T10" fmla="*/ 20 w 507"/>
                <a:gd name="T11" fmla="*/ 7 h 282"/>
                <a:gd name="T12" fmla="*/ 0 w 507"/>
                <a:gd name="T13" fmla="*/ 7 h 282"/>
                <a:gd name="T14" fmla="*/ 1 w 507"/>
                <a:gd name="T15" fmla="*/ 0 h 282"/>
                <a:gd name="T16" fmla="*/ 50 w 507"/>
                <a:gd name="T17" fmla="*/ 0 h 282"/>
                <a:gd name="T18" fmla="*/ 68 w 507"/>
                <a:gd name="T19" fmla="*/ 0 h 282"/>
                <a:gd name="T20" fmla="*/ 87 w 507"/>
                <a:gd name="T21" fmla="*/ 38 h 282"/>
                <a:gd name="T22" fmla="*/ 105 w 507"/>
                <a:gd name="T23" fmla="*/ 0 h 282"/>
                <a:gd name="T24" fmla="*/ 114 w 507"/>
                <a:gd name="T25" fmla="*/ 0 h 282"/>
                <a:gd name="T26" fmla="*/ 114 w 507"/>
                <a:gd name="T27" fmla="*/ 63 h 282"/>
                <a:gd name="T28" fmla="*/ 105 w 507"/>
                <a:gd name="T29" fmla="*/ 63 h 282"/>
                <a:gd name="T30" fmla="*/ 105 w 507"/>
                <a:gd name="T31" fmla="*/ 15 h 282"/>
                <a:gd name="T32" fmla="*/ 90 w 507"/>
                <a:gd name="T33" fmla="*/ 47 h 282"/>
                <a:gd name="T34" fmla="*/ 83 w 507"/>
                <a:gd name="T35" fmla="*/ 47 h 282"/>
                <a:gd name="T36" fmla="*/ 67 w 507"/>
                <a:gd name="T37" fmla="*/ 15 h 282"/>
                <a:gd name="T38" fmla="*/ 67 w 507"/>
                <a:gd name="T39" fmla="*/ 63 h 282"/>
                <a:gd name="T40" fmla="*/ 59 w 507"/>
                <a:gd name="T41" fmla="*/ 63 h 282"/>
                <a:gd name="T42" fmla="*/ 59 w 507"/>
                <a:gd name="T43" fmla="*/ 0 h 282"/>
                <a:gd name="T44" fmla="*/ 68 w 507"/>
                <a:gd name="T45" fmla="*/ 0 h 28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07" h="282">
                  <a:moveTo>
                    <a:pt x="221" y="0"/>
                  </a:moveTo>
                  <a:lnTo>
                    <a:pt x="216" y="32"/>
                  </a:lnTo>
                  <a:lnTo>
                    <a:pt x="130" y="32"/>
                  </a:lnTo>
                  <a:lnTo>
                    <a:pt x="130" y="281"/>
                  </a:lnTo>
                  <a:lnTo>
                    <a:pt x="91" y="281"/>
                  </a:lnTo>
                  <a:lnTo>
                    <a:pt x="91" y="32"/>
                  </a:lnTo>
                  <a:lnTo>
                    <a:pt x="0" y="32"/>
                  </a:lnTo>
                  <a:lnTo>
                    <a:pt x="5" y="0"/>
                  </a:lnTo>
                  <a:lnTo>
                    <a:pt x="221" y="0"/>
                  </a:lnTo>
                  <a:close/>
                  <a:moveTo>
                    <a:pt x="301" y="0"/>
                  </a:moveTo>
                  <a:lnTo>
                    <a:pt x="385" y="172"/>
                  </a:lnTo>
                  <a:lnTo>
                    <a:pt x="468" y="0"/>
                  </a:lnTo>
                  <a:lnTo>
                    <a:pt x="506" y="0"/>
                  </a:lnTo>
                  <a:lnTo>
                    <a:pt x="506" y="281"/>
                  </a:lnTo>
                  <a:lnTo>
                    <a:pt x="469" y="281"/>
                  </a:lnTo>
                  <a:lnTo>
                    <a:pt x="469" y="67"/>
                  </a:lnTo>
                  <a:lnTo>
                    <a:pt x="400" y="212"/>
                  </a:lnTo>
                  <a:lnTo>
                    <a:pt x="369" y="212"/>
                  </a:lnTo>
                  <a:lnTo>
                    <a:pt x="300" y="69"/>
                  </a:lnTo>
                  <a:lnTo>
                    <a:pt x="300" y="281"/>
                  </a:lnTo>
                  <a:lnTo>
                    <a:pt x="263" y="281"/>
                  </a:lnTo>
                  <a:lnTo>
                    <a:pt x="263" y="0"/>
                  </a:lnTo>
                  <a:lnTo>
                    <a:pt x="301" y="0"/>
                  </a:lnTo>
                  <a:close/>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dirty="0">
                <a:solidFill>
                  <a:prstClr val="black"/>
                </a:solidFill>
              </a:endParaRPr>
            </a:p>
          </p:txBody>
        </p:sp>
      </p:grpSp>
      <p:grpSp>
        <p:nvGrpSpPr>
          <p:cNvPr id="19" name="Group 1"/>
          <p:cNvGrpSpPr>
            <a:grpSpLocks/>
          </p:cNvGrpSpPr>
          <p:nvPr userDrawn="1"/>
        </p:nvGrpSpPr>
        <p:grpSpPr bwMode="auto">
          <a:xfrm>
            <a:off x="4755659" y="2576885"/>
            <a:ext cx="3430949" cy="3298452"/>
            <a:chOff x="2690" y="1910"/>
            <a:chExt cx="984" cy="946"/>
          </a:xfrm>
        </p:grpSpPr>
        <p:sp>
          <p:nvSpPr>
            <p:cNvPr id="20" name="Freeform 2"/>
            <p:cNvSpPr>
              <a:spLocks noChangeArrowheads="1"/>
            </p:cNvSpPr>
            <p:nvPr/>
          </p:nvSpPr>
          <p:spPr bwMode="auto">
            <a:xfrm>
              <a:off x="2690" y="1917"/>
              <a:ext cx="984" cy="940"/>
            </a:xfrm>
            <a:custGeom>
              <a:avLst/>
              <a:gdLst>
                <a:gd name="T0" fmla="*/ 2657 w 4345"/>
                <a:gd name="T1" fmla="*/ 3649 h 4149"/>
                <a:gd name="T2" fmla="*/ 2477 w 4345"/>
                <a:gd name="T3" fmla="*/ 3560 h 4149"/>
                <a:gd name="T4" fmla="*/ 1823 w 4345"/>
                <a:gd name="T5" fmla="*/ 2759 h 4149"/>
                <a:gd name="T6" fmla="*/ 1113 w 4345"/>
                <a:gd name="T7" fmla="*/ 2759 h 4149"/>
                <a:gd name="T8" fmla="*/ 972 w 4345"/>
                <a:gd name="T9" fmla="*/ 2618 h 4149"/>
                <a:gd name="T10" fmla="*/ 1113 w 4345"/>
                <a:gd name="T11" fmla="*/ 2477 h 4149"/>
                <a:gd name="T12" fmla="*/ 1890 w 4345"/>
                <a:gd name="T13" fmla="*/ 2477 h 4149"/>
                <a:gd name="T14" fmla="*/ 1999 w 4345"/>
                <a:gd name="T15" fmla="*/ 2529 h 4149"/>
                <a:gd name="T16" fmla="*/ 2606 w 4345"/>
                <a:gd name="T17" fmla="*/ 3272 h 4149"/>
                <a:gd name="T18" fmla="*/ 2606 w 4345"/>
                <a:gd name="T19" fmla="*/ 2618 h 4149"/>
                <a:gd name="T20" fmla="*/ 2747 w 4345"/>
                <a:gd name="T21" fmla="*/ 2477 h 4149"/>
                <a:gd name="T22" fmla="*/ 3568 w 4345"/>
                <a:gd name="T23" fmla="*/ 2477 h 4149"/>
                <a:gd name="T24" fmla="*/ 3568 w 4345"/>
                <a:gd name="T25" fmla="*/ 776 h 4149"/>
                <a:gd name="T26" fmla="*/ 776 w 4345"/>
                <a:gd name="T27" fmla="*/ 776 h 4149"/>
                <a:gd name="T28" fmla="*/ 776 w 4345"/>
                <a:gd name="T29" fmla="*/ 2146 h 4149"/>
                <a:gd name="T30" fmla="*/ 634 w 4345"/>
                <a:gd name="T31" fmla="*/ 2287 h 4149"/>
                <a:gd name="T32" fmla="*/ 493 w 4345"/>
                <a:gd name="T33" fmla="*/ 2146 h 4149"/>
                <a:gd name="T34" fmla="*/ 493 w 4345"/>
                <a:gd name="T35" fmla="*/ 724 h 4149"/>
                <a:gd name="T36" fmla="*/ 723 w 4345"/>
                <a:gd name="T37" fmla="*/ 494 h 4149"/>
                <a:gd name="T38" fmla="*/ 3621 w 4345"/>
                <a:gd name="T39" fmla="*/ 494 h 4149"/>
                <a:gd name="T40" fmla="*/ 3851 w 4345"/>
                <a:gd name="T41" fmla="*/ 724 h 4149"/>
                <a:gd name="T42" fmla="*/ 3851 w 4345"/>
                <a:gd name="T43" fmla="*/ 2530 h 4149"/>
                <a:gd name="T44" fmla="*/ 3621 w 4345"/>
                <a:gd name="T45" fmla="*/ 2759 h 4149"/>
                <a:gd name="T46" fmla="*/ 2888 w 4345"/>
                <a:gd name="T47" fmla="*/ 2759 h 4149"/>
                <a:gd name="T48" fmla="*/ 2888 w 4345"/>
                <a:gd name="T49" fmla="*/ 3420 h 4149"/>
                <a:gd name="T50" fmla="*/ 2657 w 4345"/>
                <a:gd name="T51" fmla="*/ 3649 h 4149"/>
                <a:gd name="T52" fmla="*/ 3195 w 4345"/>
                <a:gd name="T53" fmla="*/ 3911 h 4149"/>
                <a:gd name="T54" fmla="*/ 3382 w 4345"/>
                <a:gd name="T55" fmla="*/ 3425 h 4149"/>
                <a:gd name="T56" fmla="*/ 3382 w 4345"/>
                <a:gd name="T57" fmla="*/ 3257 h 4149"/>
                <a:gd name="T58" fmla="*/ 3621 w 4345"/>
                <a:gd name="T59" fmla="*/ 3257 h 4149"/>
                <a:gd name="T60" fmla="*/ 4344 w 4345"/>
                <a:gd name="T61" fmla="*/ 2534 h 4149"/>
                <a:gd name="T62" fmla="*/ 4344 w 4345"/>
                <a:gd name="T63" fmla="*/ 724 h 4149"/>
                <a:gd name="T64" fmla="*/ 3621 w 4345"/>
                <a:gd name="T65" fmla="*/ 0 h 4149"/>
                <a:gd name="T66" fmla="*/ 3558 w 4345"/>
                <a:gd name="T67" fmla="*/ 0 h 4149"/>
                <a:gd name="T68" fmla="*/ 3417 w 4345"/>
                <a:gd name="T69" fmla="*/ 142 h 4149"/>
                <a:gd name="T70" fmla="*/ 3558 w 4345"/>
                <a:gd name="T71" fmla="*/ 283 h 4149"/>
                <a:gd name="T72" fmla="*/ 3621 w 4345"/>
                <a:gd name="T73" fmla="*/ 283 h 4149"/>
                <a:gd name="T74" fmla="*/ 4062 w 4345"/>
                <a:gd name="T75" fmla="*/ 724 h 4149"/>
                <a:gd name="T76" fmla="*/ 4062 w 4345"/>
                <a:gd name="T77" fmla="*/ 2534 h 4149"/>
                <a:gd name="T78" fmla="*/ 3621 w 4345"/>
                <a:gd name="T79" fmla="*/ 2975 h 4149"/>
                <a:gd name="T80" fmla="*/ 3240 w 4345"/>
                <a:gd name="T81" fmla="*/ 2975 h 4149"/>
                <a:gd name="T82" fmla="*/ 3099 w 4345"/>
                <a:gd name="T83" fmla="*/ 3116 h 4149"/>
                <a:gd name="T84" fmla="*/ 3099 w 4345"/>
                <a:gd name="T85" fmla="*/ 3425 h 4149"/>
                <a:gd name="T86" fmla="*/ 2648 w 4345"/>
                <a:gd name="T87" fmla="*/ 3866 h 4149"/>
                <a:gd name="T88" fmla="*/ 2310 w 4345"/>
                <a:gd name="T89" fmla="*/ 3694 h 4149"/>
                <a:gd name="T90" fmla="*/ 1774 w 4345"/>
                <a:gd name="T91" fmla="*/ 3027 h 4149"/>
                <a:gd name="T92" fmla="*/ 1664 w 4345"/>
                <a:gd name="T93" fmla="*/ 2975 h 4149"/>
                <a:gd name="T94" fmla="*/ 723 w 4345"/>
                <a:gd name="T95" fmla="*/ 2975 h 4149"/>
                <a:gd name="T96" fmla="*/ 282 w 4345"/>
                <a:gd name="T97" fmla="*/ 2534 h 4149"/>
                <a:gd name="T98" fmla="*/ 282 w 4345"/>
                <a:gd name="T99" fmla="*/ 724 h 4149"/>
                <a:gd name="T100" fmla="*/ 723 w 4345"/>
                <a:gd name="T101" fmla="*/ 283 h 4149"/>
                <a:gd name="T102" fmla="*/ 2655 w 4345"/>
                <a:gd name="T103" fmla="*/ 283 h 4149"/>
                <a:gd name="T104" fmla="*/ 2796 w 4345"/>
                <a:gd name="T105" fmla="*/ 142 h 4149"/>
                <a:gd name="T106" fmla="*/ 2655 w 4345"/>
                <a:gd name="T107" fmla="*/ 0 h 4149"/>
                <a:gd name="T108" fmla="*/ 723 w 4345"/>
                <a:gd name="T109" fmla="*/ 0 h 4149"/>
                <a:gd name="T110" fmla="*/ 0 w 4345"/>
                <a:gd name="T111" fmla="*/ 724 h 4149"/>
                <a:gd name="T112" fmla="*/ 0 w 4345"/>
                <a:gd name="T113" fmla="*/ 2534 h 4149"/>
                <a:gd name="T114" fmla="*/ 723 w 4345"/>
                <a:gd name="T115" fmla="*/ 3257 h 4149"/>
                <a:gd name="T116" fmla="*/ 1597 w 4345"/>
                <a:gd name="T117" fmla="*/ 3257 h 4149"/>
                <a:gd name="T118" fmla="*/ 2087 w 4345"/>
                <a:gd name="T119" fmla="*/ 3867 h 4149"/>
                <a:gd name="T120" fmla="*/ 2648 w 4345"/>
                <a:gd name="T121" fmla="*/ 4148 h 4149"/>
                <a:gd name="T122" fmla="*/ 3195 w 4345"/>
                <a:gd name="T123" fmla="*/ 3911 h 4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345" h="4149">
                  <a:moveTo>
                    <a:pt x="2657" y="3649"/>
                  </a:moveTo>
                  <a:cubicBezTo>
                    <a:pt x="2587" y="3649"/>
                    <a:pt x="2520" y="3616"/>
                    <a:pt x="2477" y="3560"/>
                  </a:cubicBezTo>
                  <a:cubicBezTo>
                    <a:pt x="2465" y="3546"/>
                    <a:pt x="2066" y="3056"/>
                    <a:pt x="1823" y="2759"/>
                  </a:cubicBezTo>
                  <a:lnTo>
                    <a:pt x="1113" y="2759"/>
                  </a:lnTo>
                  <a:cubicBezTo>
                    <a:pt x="1035" y="2759"/>
                    <a:pt x="972" y="2696"/>
                    <a:pt x="972" y="2618"/>
                  </a:cubicBezTo>
                  <a:cubicBezTo>
                    <a:pt x="972" y="2540"/>
                    <a:pt x="1035" y="2477"/>
                    <a:pt x="1113" y="2477"/>
                  </a:cubicBezTo>
                  <a:lnTo>
                    <a:pt x="1890" y="2477"/>
                  </a:lnTo>
                  <a:cubicBezTo>
                    <a:pt x="1932" y="2477"/>
                    <a:pt x="1972" y="2496"/>
                    <a:pt x="1999" y="2529"/>
                  </a:cubicBezTo>
                  <a:cubicBezTo>
                    <a:pt x="2341" y="2947"/>
                    <a:pt x="2516" y="3162"/>
                    <a:pt x="2606" y="3272"/>
                  </a:cubicBezTo>
                  <a:lnTo>
                    <a:pt x="2606" y="2618"/>
                  </a:lnTo>
                  <a:cubicBezTo>
                    <a:pt x="2606" y="2540"/>
                    <a:pt x="2669" y="2477"/>
                    <a:pt x="2747" y="2477"/>
                  </a:cubicBezTo>
                  <a:lnTo>
                    <a:pt x="3568" y="2477"/>
                  </a:lnTo>
                  <a:lnTo>
                    <a:pt x="3568" y="776"/>
                  </a:lnTo>
                  <a:lnTo>
                    <a:pt x="776" y="776"/>
                  </a:lnTo>
                  <a:lnTo>
                    <a:pt x="776" y="2146"/>
                  </a:lnTo>
                  <a:cubicBezTo>
                    <a:pt x="776" y="2224"/>
                    <a:pt x="711" y="2287"/>
                    <a:pt x="634" y="2287"/>
                  </a:cubicBezTo>
                  <a:cubicBezTo>
                    <a:pt x="556" y="2287"/>
                    <a:pt x="493" y="2224"/>
                    <a:pt x="493" y="2146"/>
                  </a:cubicBezTo>
                  <a:lnTo>
                    <a:pt x="493" y="724"/>
                  </a:lnTo>
                  <a:cubicBezTo>
                    <a:pt x="493" y="597"/>
                    <a:pt x="596" y="494"/>
                    <a:pt x="723" y="494"/>
                  </a:cubicBezTo>
                  <a:lnTo>
                    <a:pt x="3621" y="494"/>
                  </a:lnTo>
                  <a:cubicBezTo>
                    <a:pt x="3748" y="494"/>
                    <a:pt x="3851" y="597"/>
                    <a:pt x="3851" y="724"/>
                  </a:cubicBezTo>
                  <a:lnTo>
                    <a:pt x="3851" y="2530"/>
                  </a:lnTo>
                  <a:cubicBezTo>
                    <a:pt x="3851" y="2656"/>
                    <a:pt x="3748" y="2759"/>
                    <a:pt x="3621" y="2759"/>
                  </a:cubicBezTo>
                  <a:lnTo>
                    <a:pt x="2888" y="2759"/>
                  </a:lnTo>
                  <a:lnTo>
                    <a:pt x="2888" y="3420"/>
                  </a:lnTo>
                  <a:cubicBezTo>
                    <a:pt x="2888" y="3562"/>
                    <a:pt x="2768" y="3649"/>
                    <a:pt x="2657" y="3649"/>
                  </a:cubicBezTo>
                  <a:close/>
                  <a:moveTo>
                    <a:pt x="3195" y="3911"/>
                  </a:moveTo>
                  <a:cubicBezTo>
                    <a:pt x="3314" y="3779"/>
                    <a:pt x="3382" y="3601"/>
                    <a:pt x="3382" y="3425"/>
                  </a:cubicBezTo>
                  <a:lnTo>
                    <a:pt x="3382" y="3257"/>
                  </a:lnTo>
                  <a:lnTo>
                    <a:pt x="3621" y="3257"/>
                  </a:lnTo>
                  <a:cubicBezTo>
                    <a:pt x="4020" y="3257"/>
                    <a:pt x="4344" y="2933"/>
                    <a:pt x="4344" y="2534"/>
                  </a:cubicBezTo>
                  <a:lnTo>
                    <a:pt x="4344" y="724"/>
                  </a:lnTo>
                  <a:cubicBezTo>
                    <a:pt x="4344" y="325"/>
                    <a:pt x="4020" y="0"/>
                    <a:pt x="3621" y="0"/>
                  </a:cubicBezTo>
                  <a:lnTo>
                    <a:pt x="3558" y="0"/>
                  </a:lnTo>
                  <a:cubicBezTo>
                    <a:pt x="3480" y="0"/>
                    <a:pt x="3417" y="64"/>
                    <a:pt x="3417" y="142"/>
                  </a:cubicBezTo>
                  <a:cubicBezTo>
                    <a:pt x="3417" y="219"/>
                    <a:pt x="3480" y="283"/>
                    <a:pt x="3558" y="283"/>
                  </a:cubicBezTo>
                  <a:lnTo>
                    <a:pt x="3621" y="283"/>
                  </a:lnTo>
                  <a:cubicBezTo>
                    <a:pt x="3864" y="283"/>
                    <a:pt x="4062" y="480"/>
                    <a:pt x="4062" y="724"/>
                  </a:cubicBezTo>
                  <a:lnTo>
                    <a:pt x="4062" y="2534"/>
                  </a:lnTo>
                  <a:cubicBezTo>
                    <a:pt x="4062" y="2777"/>
                    <a:pt x="3864" y="2975"/>
                    <a:pt x="3621" y="2975"/>
                  </a:cubicBezTo>
                  <a:lnTo>
                    <a:pt x="3240" y="2975"/>
                  </a:lnTo>
                  <a:cubicBezTo>
                    <a:pt x="3163" y="2975"/>
                    <a:pt x="3099" y="3038"/>
                    <a:pt x="3099" y="3116"/>
                  </a:cubicBezTo>
                  <a:lnTo>
                    <a:pt x="3099" y="3425"/>
                  </a:lnTo>
                  <a:cubicBezTo>
                    <a:pt x="3099" y="3595"/>
                    <a:pt x="2977" y="3866"/>
                    <a:pt x="2648" y="3866"/>
                  </a:cubicBezTo>
                  <a:cubicBezTo>
                    <a:pt x="2496" y="3866"/>
                    <a:pt x="2374" y="3777"/>
                    <a:pt x="2310" y="3694"/>
                  </a:cubicBezTo>
                  <a:cubicBezTo>
                    <a:pt x="2194" y="3545"/>
                    <a:pt x="1791" y="3048"/>
                    <a:pt x="1774" y="3027"/>
                  </a:cubicBezTo>
                  <a:cubicBezTo>
                    <a:pt x="1747" y="2994"/>
                    <a:pt x="1707" y="2975"/>
                    <a:pt x="1664" y="2975"/>
                  </a:cubicBezTo>
                  <a:lnTo>
                    <a:pt x="723" y="2975"/>
                  </a:lnTo>
                  <a:cubicBezTo>
                    <a:pt x="480" y="2975"/>
                    <a:pt x="282" y="2777"/>
                    <a:pt x="282" y="2534"/>
                  </a:cubicBezTo>
                  <a:lnTo>
                    <a:pt x="282" y="724"/>
                  </a:lnTo>
                  <a:cubicBezTo>
                    <a:pt x="282" y="480"/>
                    <a:pt x="480" y="283"/>
                    <a:pt x="723" y="283"/>
                  </a:cubicBezTo>
                  <a:lnTo>
                    <a:pt x="2655" y="283"/>
                  </a:lnTo>
                  <a:cubicBezTo>
                    <a:pt x="2733" y="283"/>
                    <a:pt x="2796" y="219"/>
                    <a:pt x="2796" y="142"/>
                  </a:cubicBezTo>
                  <a:cubicBezTo>
                    <a:pt x="2796" y="64"/>
                    <a:pt x="2733" y="0"/>
                    <a:pt x="2655" y="0"/>
                  </a:cubicBezTo>
                  <a:lnTo>
                    <a:pt x="723" y="0"/>
                  </a:lnTo>
                  <a:cubicBezTo>
                    <a:pt x="324" y="0"/>
                    <a:pt x="0" y="325"/>
                    <a:pt x="0" y="724"/>
                  </a:cubicBezTo>
                  <a:lnTo>
                    <a:pt x="0" y="2534"/>
                  </a:lnTo>
                  <a:cubicBezTo>
                    <a:pt x="0" y="2933"/>
                    <a:pt x="324" y="3257"/>
                    <a:pt x="723" y="3257"/>
                  </a:cubicBezTo>
                  <a:lnTo>
                    <a:pt x="1597" y="3257"/>
                  </a:lnTo>
                  <a:cubicBezTo>
                    <a:pt x="1706" y="3392"/>
                    <a:pt x="1995" y="3748"/>
                    <a:pt x="2087" y="3867"/>
                  </a:cubicBezTo>
                  <a:cubicBezTo>
                    <a:pt x="2191" y="4003"/>
                    <a:pt x="2394" y="4148"/>
                    <a:pt x="2648" y="4148"/>
                  </a:cubicBezTo>
                  <a:cubicBezTo>
                    <a:pt x="2865" y="4148"/>
                    <a:pt x="3059" y="4064"/>
                    <a:pt x="3195" y="3911"/>
                  </a:cubicBezTo>
                  <a:close/>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solidFill>
                  <a:prstClr val="black"/>
                </a:solidFill>
              </a:endParaRPr>
            </a:p>
          </p:txBody>
        </p:sp>
        <p:sp>
          <p:nvSpPr>
            <p:cNvPr id="21" name="Freeform 3"/>
            <p:cNvSpPr>
              <a:spLocks noChangeArrowheads="1"/>
            </p:cNvSpPr>
            <p:nvPr/>
          </p:nvSpPr>
          <p:spPr bwMode="auto">
            <a:xfrm>
              <a:off x="2802" y="1910"/>
              <a:ext cx="630" cy="633"/>
            </a:xfrm>
            <a:custGeom>
              <a:avLst/>
              <a:gdLst>
                <a:gd name="T0" fmla="*/ 339 w 2784"/>
                <a:gd name="T1" fmla="*/ 2624 h 2794"/>
                <a:gd name="T2" fmla="*/ 170 w 2784"/>
                <a:gd name="T3" fmla="*/ 2793 h 2794"/>
                <a:gd name="T4" fmla="*/ 0 w 2784"/>
                <a:gd name="T5" fmla="*/ 2624 h 2794"/>
                <a:gd name="T6" fmla="*/ 170 w 2784"/>
                <a:gd name="T7" fmla="*/ 2454 h 2794"/>
                <a:gd name="T8" fmla="*/ 339 w 2784"/>
                <a:gd name="T9" fmla="*/ 2624 h 2794"/>
                <a:gd name="T10" fmla="*/ 2614 w 2784"/>
                <a:gd name="T11" fmla="*/ 0 h 2794"/>
                <a:gd name="T12" fmla="*/ 2445 w 2784"/>
                <a:gd name="T13" fmla="*/ 170 h 2794"/>
                <a:gd name="T14" fmla="*/ 2614 w 2784"/>
                <a:gd name="T15" fmla="*/ 339 h 2794"/>
                <a:gd name="T16" fmla="*/ 2783 w 2784"/>
                <a:gd name="T17" fmla="*/ 170 h 2794"/>
                <a:gd name="T18" fmla="*/ 2614 w 2784"/>
                <a:gd name="T19" fmla="*/ 0 h 2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84" h="2794">
                  <a:moveTo>
                    <a:pt x="339" y="2624"/>
                  </a:moveTo>
                  <a:cubicBezTo>
                    <a:pt x="339" y="2717"/>
                    <a:pt x="263" y="2793"/>
                    <a:pt x="170" y="2793"/>
                  </a:cubicBezTo>
                  <a:cubicBezTo>
                    <a:pt x="76" y="2793"/>
                    <a:pt x="0" y="2718"/>
                    <a:pt x="0" y="2624"/>
                  </a:cubicBezTo>
                  <a:cubicBezTo>
                    <a:pt x="0" y="2531"/>
                    <a:pt x="76" y="2454"/>
                    <a:pt x="170" y="2454"/>
                  </a:cubicBezTo>
                  <a:cubicBezTo>
                    <a:pt x="263" y="2454"/>
                    <a:pt x="339" y="2530"/>
                    <a:pt x="339" y="2624"/>
                  </a:cubicBezTo>
                  <a:close/>
                  <a:moveTo>
                    <a:pt x="2614" y="0"/>
                  </a:moveTo>
                  <a:cubicBezTo>
                    <a:pt x="2520" y="0"/>
                    <a:pt x="2445" y="76"/>
                    <a:pt x="2445" y="170"/>
                  </a:cubicBezTo>
                  <a:cubicBezTo>
                    <a:pt x="2445" y="263"/>
                    <a:pt x="2521" y="339"/>
                    <a:pt x="2614" y="339"/>
                  </a:cubicBezTo>
                  <a:cubicBezTo>
                    <a:pt x="2708" y="339"/>
                    <a:pt x="2783" y="263"/>
                    <a:pt x="2783" y="170"/>
                  </a:cubicBezTo>
                  <a:cubicBezTo>
                    <a:pt x="2783" y="76"/>
                    <a:pt x="2707" y="0"/>
                    <a:pt x="2614" y="0"/>
                  </a:cubicBezTo>
                  <a:close/>
                </a:path>
              </a:pathLst>
            </a:custGeom>
            <a:solidFill>
              <a:schemeClr val="bg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solidFill>
                  <a:prstClr val="black"/>
                </a:solidFill>
              </a:endParaRPr>
            </a:p>
          </p:txBody>
        </p:sp>
      </p:grpSp>
    </p:spTree>
    <p:extLst>
      <p:ext uri="{BB962C8B-B14F-4D97-AF65-F5344CB8AC3E}">
        <p14:creationId xmlns:p14="http://schemas.microsoft.com/office/powerpoint/2010/main" val="2767804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1F1647B-4106-0A43-8F04-2CD7A2ABB7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786128"/>
          </a:xfrm>
          <a:prstGeom prst="rect">
            <a:avLst/>
          </a:prstGeom>
        </p:spPr>
      </p:pic>
      <p:sp>
        <p:nvSpPr>
          <p:cNvPr id="5" name="Title 1">
            <a:extLst>
              <a:ext uri="{FF2B5EF4-FFF2-40B4-BE49-F238E27FC236}">
                <a16:creationId xmlns:a16="http://schemas.microsoft.com/office/drawing/2014/main" id="{2A8DA2AE-9D1D-F846-B799-4D2740A7A9B5}"/>
              </a:ext>
            </a:extLst>
          </p:cNvPr>
          <p:cNvSpPr>
            <a:spLocks noGrp="1"/>
          </p:cNvSpPr>
          <p:nvPr>
            <p:ph type="title"/>
          </p:nvPr>
        </p:nvSpPr>
        <p:spPr>
          <a:xfrm>
            <a:off x="457200" y="173228"/>
            <a:ext cx="8374327" cy="667657"/>
          </a:xfrm>
          <a:prstGeom prst="rect">
            <a:avLst/>
          </a:prstGeom>
        </p:spPr>
        <p:txBody>
          <a:bodyPr>
            <a:noAutofit/>
          </a:bodyPr>
          <a:lstStyle>
            <a:lvl1pPr algn="r">
              <a:defRPr sz="3200" b="1" i="0">
                <a:solidFill>
                  <a:schemeClr val="tx1">
                    <a:lumMod val="75000"/>
                    <a:lumOff val="25000"/>
                  </a:schemeClr>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850251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21570E8-CA38-9247-A211-C9FD2A01805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786128"/>
          </a:xfrm>
          <a:prstGeom prst="rect">
            <a:avLst/>
          </a:prstGeom>
        </p:spPr>
      </p:pic>
      <p:sp>
        <p:nvSpPr>
          <p:cNvPr id="4" name="Title 1">
            <a:extLst>
              <a:ext uri="{FF2B5EF4-FFF2-40B4-BE49-F238E27FC236}">
                <a16:creationId xmlns:a16="http://schemas.microsoft.com/office/drawing/2014/main" id="{A0A27B65-5BF1-3646-BD49-A11DF0F70C8C}"/>
              </a:ext>
            </a:extLst>
          </p:cNvPr>
          <p:cNvSpPr>
            <a:spLocks noGrp="1"/>
          </p:cNvSpPr>
          <p:nvPr>
            <p:ph type="title"/>
          </p:nvPr>
        </p:nvSpPr>
        <p:spPr>
          <a:xfrm>
            <a:off x="457200" y="173228"/>
            <a:ext cx="8374327" cy="667657"/>
          </a:xfrm>
          <a:prstGeom prst="rect">
            <a:avLst/>
          </a:prstGeom>
        </p:spPr>
        <p:txBody>
          <a:bodyPr>
            <a:noAutofit/>
          </a:bodyPr>
          <a:lstStyle>
            <a:lvl1pPr algn="r">
              <a:defRPr sz="3200" b="1" i="0">
                <a:solidFill>
                  <a:schemeClr val="tx1">
                    <a:lumMod val="75000"/>
                    <a:lumOff val="25000"/>
                  </a:schemeClr>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593107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374327" cy="667657"/>
          </a:xfrm>
        </p:spPr>
        <p:txBody>
          <a:bodyPr>
            <a:noAutofit/>
          </a:bodyPr>
          <a:lstStyle>
            <a:lvl1pPr algn="r">
              <a:defRPr sz="3200" b="1" i="0">
                <a:solidFill>
                  <a:schemeClr val="tx1">
                    <a:lumMod val="75000"/>
                    <a:lumOff val="25000"/>
                  </a:schemeClr>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8" name="Text Placeholder 2">
            <a:extLst>
              <a:ext uri="{FF2B5EF4-FFF2-40B4-BE49-F238E27FC236}">
                <a16:creationId xmlns:a16="http://schemas.microsoft.com/office/drawing/2014/main" id="{A2530081-C1DC-C943-B0DA-C64CA537D605}"/>
              </a:ext>
            </a:extLst>
          </p:cNvPr>
          <p:cNvSpPr>
            <a:spLocks noGrp="1"/>
          </p:cNvSpPr>
          <p:nvPr>
            <p:ph idx="1"/>
          </p:nvPr>
        </p:nvSpPr>
        <p:spPr>
          <a:xfrm>
            <a:off x="457200" y="1600200"/>
            <a:ext cx="8229600" cy="4436401"/>
          </a:xfrm>
          <a:prstGeom prst="rect">
            <a:avLst/>
          </a:prstGeom>
        </p:spPr>
        <p:txBody>
          <a:bodyPr vert="horz" lIns="91440" tIns="45720" rIns="91440" bIns="45720" rtlCol="0">
            <a:normAutofit/>
          </a:bodyPr>
          <a:lstStyle>
            <a:lvl1pPr marL="0" indent="0">
              <a:buFont typeface="Arial" panose="020B0604020202020204" pitchFamily="34" charse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81622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Main_Picture_Righ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EE08245-1191-C24A-BF12-3AFC9D939E70}"/>
              </a:ext>
            </a:extLst>
          </p:cNvPr>
          <p:cNvSpPr>
            <a:spLocks noGrp="1"/>
          </p:cNvSpPr>
          <p:nvPr>
            <p:ph type="title"/>
          </p:nvPr>
        </p:nvSpPr>
        <p:spPr/>
        <p:txBody>
          <a:bodyPr/>
          <a:lstStyle/>
          <a:p>
            <a:r>
              <a:rPr lang="en-US"/>
              <a:t>Click to edit Master title style</a:t>
            </a:r>
          </a:p>
        </p:txBody>
      </p:sp>
      <p:sp>
        <p:nvSpPr>
          <p:cNvPr id="4" name="Rectangle 3">
            <a:extLst>
              <a:ext uri="{FF2B5EF4-FFF2-40B4-BE49-F238E27FC236}">
                <a16:creationId xmlns:a16="http://schemas.microsoft.com/office/drawing/2014/main" id="{57DF7A17-D850-0644-8A59-4F3DBB40306E}"/>
              </a:ext>
            </a:extLst>
          </p:cNvPr>
          <p:cNvSpPr/>
          <p:nvPr/>
        </p:nvSpPr>
        <p:spPr>
          <a:xfrm>
            <a:off x="4320480" y="6453336"/>
            <a:ext cx="4572000" cy="246221"/>
          </a:xfrm>
          <a:prstGeom prst="rect">
            <a:avLst/>
          </a:prstGeom>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rgbClr val="000000"/>
                </a:solidFill>
                <a:effectLst/>
                <a:uLnTx/>
                <a:uFillTx/>
                <a:latin typeface="Helvetica Light" panose="020B04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p:txBody>
      </p:sp>
      <p:sp>
        <p:nvSpPr>
          <p:cNvPr id="5" name="Rectangle 4">
            <a:extLst>
              <a:ext uri="{FF2B5EF4-FFF2-40B4-BE49-F238E27FC236}">
                <a16:creationId xmlns:a16="http://schemas.microsoft.com/office/drawing/2014/main" id="{4A6E2533-E694-BD4A-B3B9-BF1AA2EA9EFD}"/>
              </a:ext>
            </a:extLst>
          </p:cNvPr>
          <p:cNvSpPr/>
          <p:nvPr/>
        </p:nvSpPr>
        <p:spPr>
          <a:xfrm rot="16200000">
            <a:off x="-562699" y="1821135"/>
            <a:ext cx="1273437" cy="355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5FA4768-9BDE-B348-89E7-46FDE0A0C3B2}"/>
              </a:ext>
            </a:extLst>
          </p:cNvPr>
          <p:cNvSpPr/>
          <p:nvPr/>
        </p:nvSpPr>
        <p:spPr>
          <a:xfrm rot="16200000">
            <a:off x="-562699" y="3227607"/>
            <a:ext cx="1273437" cy="35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50C9134-0804-4343-ACAB-3106328CF5BF}"/>
              </a:ext>
            </a:extLst>
          </p:cNvPr>
          <p:cNvSpPr/>
          <p:nvPr/>
        </p:nvSpPr>
        <p:spPr>
          <a:xfrm rot="16200000">
            <a:off x="-562699" y="4634079"/>
            <a:ext cx="1273437" cy="355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3E6008A0-D7BF-B945-9350-8EBA1A19829C}"/>
              </a:ext>
            </a:extLst>
          </p:cNvPr>
          <p:cNvSpPr/>
          <p:nvPr/>
        </p:nvSpPr>
        <p:spPr>
          <a:xfrm rot="16200000">
            <a:off x="-562699" y="6040551"/>
            <a:ext cx="1273437" cy="355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a:extLst>
              <a:ext uri="{FF2B5EF4-FFF2-40B4-BE49-F238E27FC236}">
                <a16:creationId xmlns:a16="http://schemas.microsoft.com/office/drawing/2014/main" id="{BD35D6CB-15F0-B04D-B546-1089FF3B1166}"/>
              </a:ext>
            </a:extLst>
          </p:cNvPr>
          <p:cNvSpPr>
            <a:spLocks noGrp="1"/>
          </p:cNvSpPr>
          <p:nvPr>
            <p:ph type="body" sz="quarter" idx="10"/>
          </p:nvPr>
        </p:nvSpPr>
        <p:spPr>
          <a:xfrm>
            <a:off x="476250" y="1700808"/>
            <a:ext cx="4816475" cy="4392017"/>
          </a:xfrm>
        </p:spPr>
        <p:txBody>
          <a:bodyPr/>
          <a:lstStyle>
            <a:lvl1pPr>
              <a:defRPr sz="2000" b="1"/>
            </a:lvl1pPr>
            <a:lvl2pPr>
              <a:defRPr sz="20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Picture Placeholder 11">
            <a:extLst>
              <a:ext uri="{FF2B5EF4-FFF2-40B4-BE49-F238E27FC236}">
                <a16:creationId xmlns:a16="http://schemas.microsoft.com/office/drawing/2014/main" id="{FB65E21A-0284-5340-9217-9E68C51428A7}"/>
              </a:ext>
            </a:extLst>
          </p:cNvPr>
          <p:cNvSpPr>
            <a:spLocks noGrp="1"/>
          </p:cNvSpPr>
          <p:nvPr>
            <p:ph type="pic" sz="quarter" idx="11"/>
          </p:nvPr>
        </p:nvSpPr>
        <p:spPr>
          <a:xfrm>
            <a:off x="5651500" y="1700808"/>
            <a:ext cx="3492500" cy="4392017"/>
          </a:xfrm>
        </p:spPr>
        <p:txBody>
          <a:bodyPr/>
          <a:lstStyle/>
          <a:p>
            <a:r>
              <a:rPr lang="en-US"/>
              <a:t>Click icon to add picture</a:t>
            </a:r>
          </a:p>
        </p:txBody>
      </p:sp>
      <p:sp>
        <p:nvSpPr>
          <p:cNvPr id="13" name="Text Placeholder 5">
            <a:extLst>
              <a:ext uri="{FF2B5EF4-FFF2-40B4-BE49-F238E27FC236}">
                <a16:creationId xmlns:a16="http://schemas.microsoft.com/office/drawing/2014/main" id="{D20E282E-A2F1-E941-93E2-BAAE682D10EF}"/>
              </a:ext>
            </a:extLst>
          </p:cNvPr>
          <p:cNvSpPr>
            <a:spLocks noGrp="1"/>
          </p:cNvSpPr>
          <p:nvPr>
            <p:ph type="body" sz="quarter" idx="12"/>
          </p:nvPr>
        </p:nvSpPr>
        <p:spPr>
          <a:xfrm>
            <a:off x="476250" y="1030288"/>
            <a:ext cx="8191500" cy="502749"/>
          </a:xfrm>
          <a:prstGeom prst="rect">
            <a:avLst/>
          </a:prstGeom>
        </p:spPr>
        <p:txBody>
          <a:bodyPr/>
          <a:lstStyle>
            <a:lvl1pPr algn="ctr">
              <a:defRPr sz="1400">
                <a:solidFill>
                  <a:schemeClr val="tx1">
                    <a:lumMod val="50000"/>
                    <a:lumOff val="50000"/>
                  </a:schemeClr>
                </a:solidFill>
                <a:latin typeface="+mn-lt"/>
              </a:defRPr>
            </a:lvl1pPr>
          </a:lstStyle>
          <a:p>
            <a:pPr lvl="0"/>
            <a:r>
              <a:rPr lang="en-US"/>
              <a:t>Click to edit Master text styles</a:t>
            </a:r>
          </a:p>
        </p:txBody>
      </p:sp>
    </p:spTree>
    <p:extLst>
      <p:ext uri="{BB962C8B-B14F-4D97-AF65-F5344CB8AC3E}">
        <p14:creationId xmlns:p14="http://schemas.microsoft.com/office/powerpoint/2010/main" val="4161705124"/>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Main_NOPictur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EE08245-1191-C24A-BF12-3AFC9D939E70}"/>
              </a:ext>
            </a:extLst>
          </p:cNvPr>
          <p:cNvSpPr>
            <a:spLocks noGrp="1"/>
          </p:cNvSpPr>
          <p:nvPr>
            <p:ph type="title"/>
          </p:nvPr>
        </p:nvSpPr>
        <p:spPr/>
        <p:txBody>
          <a:bodyPr/>
          <a:lstStyle/>
          <a:p>
            <a:r>
              <a:rPr lang="en-US"/>
              <a:t>Click to edit Master title style</a:t>
            </a:r>
          </a:p>
        </p:txBody>
      </p:sp>
      <p:sp>
        <p:nvSpPr>
          <p:cNvPr id="4" name="Rectangle 3">
            <a:extLst>
              <a:ext uri="{FF2B5EF4-FFF2-40B4-BE49-F238E27FC236}">
                <a16:creationId xmlns:a16="http://schemas.microsoft.com/office/drawing/2014/main" id="{57DF7A17-D850-0644-8A59-4F3DBB40306E}"/>
              </a:ext>
            </a:extLst>
          </p:cNvPr>
          <p:cNvSpPr/>
          <p:nvPr/>
        </p:nvSpPr>
        <p:spPr>
          <a:xfrm>
            <a:off x="4320480" y="6453336"/>
            <a:ext cx="4572000" cy="246221"/>
          </a:xfrm>
          <a:prstGeom prst="rect">
            <a:avLst/>
          </a:prstGeom>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rgbClr val="000000"/>
                </a:solidFill>
                <a:effectLst/>
                <a:uLnTx/>
                <a:uFillTx/>
                <a:latin typeface="Helvetica Light" panose="020B04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p:txBody>
      </p:sp>
      <p:sp>
        <p:nvSpPr>
          <p:cNvPr id="5" name="Rectangle 4">
            <a:extLst>
              <a:ext uri="{FF2B5EF4-FFF2-40B4-BE49-F238E27FC236}">
                <a16:creationId xmlns:a16="http://schemas.microsoft.com/office/drawing/2014/main" id="{4A6E2533-E694-BD4A-B3B9-BF1AA2EA9EFD}"/>
              </a:ext>
            </a:extLst>
          </p:cNvPr>
          <p:cNvSpPr/>
          <p:nvPr/>
        </p:nvSpPr>
        <p:spPr>
          <a:xfrm rot="16200000">
            <a:off x="-562699" y="1821135"/>
            <a:ext cx="1273437" cy="355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5FA4768-9BDE-B348-89E7-46FDE0A0C3B2}"/>
              </a:ext>
            </a:extLst>
          </p:cNvPr>
          <p:cNvSpPr/>
          <p:nvPr/>
        </p:nvSpPr>
        <p:spPr>
          <a:xfrm rot="16200000">
            <a:off x="-562699" y="3227607"/>
            <a:ext cx="1273437" cy="35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50C9134-0804-4343-ACAB-3106328CF5BF}"/>
              </a:ext>
            </a:extLst>
          </p:cNvPr>
          <p:cNvSpPr/>
          <p:nvPr/>
        </p:nvSpPr>
        <p:spPr>
          <a:xfrm rot="16200000">
            <a:off x="-562699" y="4634079"/>
            <a:ext cx="1273437" cy="355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3E6008A0-D7BF-B945-9350-8EBA1A19829C}"/>
              </a:ext>
            </a:extLst>
          </p:cNvPr>
          <p:cNvSpPr/>
          <p:nvPr/>
        </p:nvSpPr>
        <p:spPr>
          <a:xfrm rot="16200000">
            <a:off x="-562699" y="6040551"/>
            <a:ext cx="1273437" cy="355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a:extLst>
              <a:ext uri="{FF2B5EF4-FFF2-40B4-BE49-F238E27FC236}">
                <a16:creationId xmlns:a16="http://schemas.microsoft.com/office/drawing/2014/main" id="{BD35D6CB-15F0-B04D-B546-1089FF3B1166}"/>
              </a:ext>
            </a:extLst>
          </p:cNvPr>
          <p:cNvSpPr>
            <a:spLocks noGrp="1"/>
          </p:cNvSpPr>
          <p:nvPr>
            <p:ph type="body" sz="quarter" idx="10"/>
          </p:nvPr>
        </p:nvSpPr>
        <p:spPr>
          <a:xfrm>
            <a:off x="476250" y="1700808"/>
            <a:ext cx="4816475" cy="4392017"/>
          </a:xfrm>
        </p:spPr>
        <p:txBody>
          <a:bodyPr/>
          <a:lstStyle>
            <a:lvl1pPr>
              <a:defRPr sz="2000" b="1"/>
            </a:lvl1pPr>
            <a:lvl2pPr>
              <a:defRPr sz="20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 Placeholder 5">
            <a:extLst>
              <a:ext uri="{FF2B5EF4-FFF2-40B4-BE49-F238E27FC236}">
                <a16:creationId xmlns:a16="http://schemas.microsoft.com/office/drawing/2014/main" id="{D20E282E-A2F1-E941-93E2-BAAE682D10EF}"/>
              </a:ext>
            </a:extLst>
          </p:cNvPr>
          <p:cNvSpPr>
            <a:spLocks noGrp="1"/>
          </p:cNvSpPr>
          <p:nvPr>
            <p:ph type="body" sz="quarter" idx="12"/>
          </p:nvPr>
        </p:nvSpPr>
        <p:spPr>
          <a:xfrm>
            <a:off x="476250" y="1030288"/>
            <a:ext cx="8191500" cy="502749"/>
          </a:xfrm>
          <a:prstGeom prst="rect">
            <a:avLst/>
          </a:prstGeom>
        </p:spPr>
        <p:txBody>
          <a:bodyPr/>
          <a:lstStyle>
            <a:lvl1pPr algn="ctr">
              <a:defRPr sz="1400">
                <a:solidFill>
                  <a:schemeClr val="tx1">
                    <a:lumMod val="50000"/>
                    <a:lumOff val="50000"/>
                  </a:schemeClr>
                </a:solidFill>
                <a:latin typeface="+mn-lt"/>
              </a:defRPr>
            </a:lvl1pPr>
          </a:lstStyle>
          <a:p>
            <a:pPr lvl="0"/>
            <a:r>
              <a:rPr lang="en-US"/>
              <a:t>Click to edit Master text styles</a:t>
            </a:r>
          </a:p>
        </p:txBody>
      </p:sp>
      <p:grpSp>
        <p:nvGrpSpPr>
          <p:cNvPr id="11" name="Group 10">
            <a:extLst>
              <a:ext uri="{FF2B5EF4-FFF2-40B4-BE49-F238E27FC236}">
                <a16:creationId xmlns:a16="http://schemas.microsoft.com/office/drawing/2014/main" id="{3FB3446F-B776-9947-B622-9AD2F3B7844A}"/>
              </a:ext>
            </a:extLst>
          </p:cNvPr>
          <p:cNvGrpSpPr/>
          <p:nvPr/>
        </p:nvGrpSpPr>
        <p:grpSpPr>
          <a:xfrm>
            <a:off x="4019549" y="0"/>
            <a:ext cx="5124451" cy="6858000"/>
            <a:chOff x="7067550" y="0"/>
            <a:chExt cx="5124450" cy="6858000"/>
          </a:xfrm>
          <a:effectLst>
            <a:glow>
              <a:schemeClr val="accent1"/>
            </a:glow>
            <a:reflection endPos="0" dist="50800" dir="5400000" sy="-100000" algn="bl" rotWithShape="0"/>
          </a:effectLst>
        </p:grpSpPr>
        <p:sp>
          <p:nvSpPr>
            <p:cNvPr id="14" name="Freeform 5">
              <a:extLst>
                <a:ext uri="{FF2B5EF4-FFF2-40B4-BE49-F238E27FC236}">
                  <a16:creationId xmlns:a16="http://schemas.microsoft.com/office/drawing/2014/main" id="{6C87919B-E9E4-8C4B-B3E8-A8D374DA4FFA}"/>
                </a:ext>
              </a:extLst>
            </p:cNvPr>
            <p:cNvSpPr>
              <a:spLocks/>
            </p:cNvSpPr>
            <p:nvPr/>
          </p:nvSpPr>
          <p:spPr bwMode="auto">
            <a:xfrm>
              <a:off x="7067550" y="0"/>
              <a:ext cx="4357486" cy="6858000"/>
            </a:xfrm>
            <a:custGeom>
              <a:avLst/>
              <a:gdLst>
                <a:gd name="T0" fmla="*/ 767 w 767"/>
                <a:gd name="T1" fmla="*/ 0 h 1282"/>
                <a:gd name="T2" fmla="*/ 487 w 767"/>
                <a:gd name="T3" fmla="*/ 0 h 1282"/>
                <a:gd name="T4" fmla="*/ 0 w 767"/>
                <a:gd name="T5" fmla="*/ 1282 h 1282"/>
                <a:gd name="T6" fmla="*/ 280 w 767"/>
                <a:gd name="T7" fmla="*/ 1282 h 1282"/>
                <a:gd name="T8" fmla="*/ 767 w 767"/>
                <a:gd name="T9" fmla="*/ 0 h 1282"/>
              </a:gdLst>
              <a:ahLst/>
              <a:cxnLst>
                <a:cxn ang="0">
                  <a:pos x="T0" y="T1"/>
                </a:cxn>
                <a:cxn ang="0">
                  <a:pos x="T2" y="T3"/>
                </a:cxn>
                <a:cxn ang="0">
                  <a:pos x="T4" y="T5"/>
                </a:cxn>
                <a:cxn ang="0">
                  <a:pos x="T6" y="T7"/>
                </a:cxn>
                <a:cxn ang="0">
                  <a:pos x="T8" y="T9"/>
                </a:cxn>
              </a:cxnLst>
              <a:rect l="0" t="0" r="r" b="b"/>
              <a:pathLst>
                <a:path w="767" h="1282">
                  <a:moveTo>
                    <a:pt x="767" y="0"/>
                  </a:moveTo>
                  <a:lnTo>
                    <a:pt x="487" y="0"/>
                  </a:lnTo>
                  <a:lnTo>
                    <a:pt x="0" y="1282"/>
                  </a:lnTo>
                  <a:lnTo>
                    <a:pt x="280" y="1282"/>
                  </a:lnTo>
                  <a:lnTo>
                    <a:pt x="767" y="0"/>
                  </a:lnTo>
                  <a:close/>
                </a:path>
              </a:pathLst>
            </a:custGeom>
            <a:solidFill>
              <a:schemeClr val="accent1">
                <a:alpha val="2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Freeform 6">
              <a:extLst>
                <a:ext uri="{FF2B5EF4-FFF2-40B4-BE49-F238E27FC236}">
                  <a16:creationId xmlns:a16="http://schemas.microsoft.com/office/drawing/2014/main" id="{F068BF44-75C4-B74E-A21F-6DD338AD5F60}"/>
                </a:ext>
              </a:extLst>
            </p:cNvPr>
            <p:cNvSpPr>
              <a:spLocks/>
            </p:cNvSpPr>
            <p:nvPr/>
          </p:nvSpPr>
          <p:spPr bwMode="auto">
            <a:xfrm>
              <a:off x="8658287" y="0"/>
              <a:ext cx="3533709" cy="6858000"/>
            </a:xfrm>
            <a:custGeom>
              <a:avLst/>
              <a:gdLst>
                <a:gd name="T0" fmla="*/ 487 w 622"/>
                <a:gd name="T1" fmla="*/ 0 h 1282"/>
                <a:gd name="T2" fmla="*/ 0 w 622"/>
                <a:gd name="T3" fmla="*/ 1282 h 1282"/>
                <a:gd name="T4" fmla="*/ 281 w 622"/>
                <a:gd name="T5" fmla="*/ 1282 h 1282"/>
                <a:gd name="T6" fmla="*/ 622 w 622"/>
                <a:gd name="T7" fmla="*/ 380 h 1282"/>
                <a:gd name="T8" fmla="*/ 622 w 622"/>
                <a:gd name="T9" fmla="*/ 0 h 1282"/>
                <a:gd name="T10" fmla="*/ 487 w 622"/>
                <a:gd name="T11" fmla="*/ 0 h 1282"/>
              </a:gdLst>
              <a:ahLst/>
              <a:cxnLst>
                <a:cxn ang="0">
                  <a:pos x="T0" y="T1"/>
                </a:cxn>
                <a:cxn ang="0">
                  <a:pos x="T2" y="T3"/>
                </a:cxn>
                <a:cxn ang="0">
                  <a:pos x="T4" y="T5"/>
                </a:cxn>
                <a:cxn ang="0">
                  <a:pos x="T6" y="T7"/>
                </a:cxn>
                <a:cxn ang="0">
                  <a:pos x="T8" y="T9"/>
                </a:cxn>
                <a:cxn ang="0">
                  <a:pos x="T10" y="T11"/>
                </a:cxn>
              </a:cxnLst>
              <a:rect l="0" t="0" r="r" b="b"/>
              <a:pathLst>
                <a:path w="622" h="1282">
                  <a:moveTo>
                    <a:pt x="487" y="0"/>
                  </a:moveTo>
                  <a:lnTo>
                    <a:pt x="0" y="1282"/>
                  </a:lnTo>
                  <a:lnTo>
                    <a:pt x="281" y="1282"/>
                  </a:lnTo>
                  <a:lnTo>
                    <a:pt x="622" y="380"/>
                  </a:lnTo>
                  <a:lnTo>
                    <a:pt x="622" y="0"/>
                  </a:lnTo>
                  <a:lnTo>
                    <a:pt x="487" y="0"/>
                  </a:lnTo>
                  <a:close/>
                </a:path>
              </a:pathLst>
            </a:custGeom>
            <a:solidFill>
              <a:schemeClr val="accent2">
                <a:alpha val="2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7">
              <a:extLst>
                <a:ext uri="{FF2B5EF4-FFF2-40B4-BE49-F238E27FC236}">
                  <a16:creationId xmlns:a16="http://schemas.microsoft.com/office/drawing/2014/main" id="{347E6CB0-C61D-2648-AFCC-DDBEF6902984}"/>
                </a:ext>
              </a:extLst>
            </p:cNvPr>
            <p:cNvSpPr>
              <a:spLocks/>
            </p:cNvSpPr>
            <p:nvPr/>
          </p:nvSpPr>
          <p:spPr bwMode="auto">
            <a:xfrm>
              <a:off x="10254707" y="2032793"/>
              <a:ext cx="1937293" cy="4825207"/>
            </a:xfrm>
            <a:custGeom>
              <a:avLst/>
              <a:gdLst>
                <a:gd name="T0" fmla="*/ 341 w 341"/>
                <a:gd name="T1" fmla="*/ 0 h 902"/>
                <a:gd name="T2" fmla="*/ 0 w 341"/>
                <a:gd name="T3" fmla="*/ 902 h 902"/>
                <a:gd name="T4" fmla="*/ 73 w 341"/>
                <a:gd name="T5" fmla="*/ 902 h 902"/>
                <a:gd name="T6" fmla="*/ 341 w 341"/>
                <a:gd name="T7" fmla="*/ 196 h 902"/>
                <a:gd name="T8" fmla="*/ 341 w 341"/>
                <a:gd name="T9" fmla="*/ 0 h 902"/>
              </a:gdLst>
              <a:ahLst/>
              <a:cxnLst>
                <a:cxn ang="0">
                  <a:pos x="T0" y="T1"/>
                </a:cxn>
                <a:cxn ang="0">
                  <a:pos x="T2" y="T3"/>
                </a:cxn>
                <a:cxn ang="0">
                  <a:pos x="T4" y="T5"/>
                </a:cxn>
                <a:cxn ang="0">
                  <a:pos x="T6" y="T7"/>
                </a:cxn>
                <a:cxn ang="0">
                  <a:pos x="T8" y="T9"/>
                </a:cxn>
              </a:cxnLst>
              <a:rect l="0" t="0" r="r" b="b"/>
              <a:pathLst>
                <a:path w="341" h="902">
                  <a:moveTo>
                    <a:pt x="341" y="0"/>
                  </a:moveTo>
                  <a:lnTo>
                    <a:pt x="0" y="902"/>
                  </a:lnTo>
                  <a:lnTo>
                    <a:pt x="73" y="902"/>
                  </a:lnTo>
                  <a:lnTo>
                    <a:pt x="341" y="196"/>
                  </a:lnTo>
                  <a:lnTo>
                    <a:pt x="341" y="0"/>
                  </a:lnTo>
                  <a:close/>
                </a:path>
              </a:pathLst>
            </a:custGeom>
            <a:solidFill>
              <a:schemeClr val="accent3">
                <a:alpha val="25000"/>
              </a:schemeClr>
            </a:solidFill>
            <a:ln>
              <a:noFill/>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32890897"/>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Main_2_Picture_Righ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7DF7A17-D850-0644-8A59-4F3DBB40306E}"/>
              </a:ext>
            </a:extLst>
          </p:cNvPr>
          <p:cNvSpPr/>
          <p:nvPr/>
        </p:nvSpPr>
        <p:spPr>
          <a:xfrm>
            <a:off x="4320480" y="6453336"/>
            <a:ext cx="4572000" cy="246221"/>
          </a:xfrm>
          <a:prstGeom prst="rect">
            <a:avLst/>
          </a:prstGeom>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rgbClr val="000000"/>
                </a:solidFill>
                <a:effectLst/>
                <a:uLnTx/>
                <a:uFillTx/>
                <a:latin typeface="Helvetica Light" panose="020B04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p:txBody>
      </p:sp>
      <p:sp>
        <p:nvSpPr>
          <p:cNvPr id="10" name="Text Placeholder 9">
            <a:extLst>
              <a:ext uri="{FF2B5EF4-FFF2-40B4-BE49-F238E27FC236}">
                <a16:creationId xmlns:a16="http://schemas.microsoft.com/office/drawing/2014/main" id="{BD35D6CB-15F0-B04D-B546-1089FF3B1166}"/>
              </a:ext>
            </a:extLst>
          </p:cNvPr>
          <p:cNvSpPr>
            <a:spLocks noGrp="1"/>
          </p:cNvSpPr>
          <p:nvPr>
            <p:ph type="body" sz="quarter" idx="10"/>
          </p:nvPr>
        </p:nvSpPr>
        <p:spPr>
          <a:xfrm>
            <a:off x="476250" y="1307244"/>
            <a:ext cx="4816475" cy="4785581"/>
          </a:xfrm>
        </p:spPr>
        <p:txBody>
          <a:bodyPr/>
          <a:lstStyle>
            <a:lvl1pPr>
              <a:defRPr sz="2000" b="1"/>
            </a:lvl1pPr>
            <a:lvl2pPr>
              <a:defRPr sz="20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Picture Placeholder 11">
            <a:extLst>
              <a:ext uri="{FF2B5EF4-FFF2-40B4-BE49-F238E27FC236}">
                <a16:creationId xmlns:a16="http://schemas.microsoft.com/office/drawing/2014/main" id="{FB65E21A-0284-5340-9217-9E68C51428A7}"/>
              </a:ext>
            </a:extLst>
          </p:cNvPr>
          <p:cNvSpPr>
            <a:spLocks noGrp="1"/>
          </p:cNvSpPr>
          <p:nvPr>
            <p:ph type="pic" sz="quarter" idx="11"/>
          </p:nvPr>
        </p:nvSpPr>
        <p:spPr>
          <a:xfrm>
            <a:off x="5651500" y="1307244"/>
            <a:ext cx="3492500" cy="4785581"/>
          </a:xfrm>
        </p:spPr>
        <p:txBody>
          <a:bodyPr/>
          <a:lstStyle/>
          <a:p>
            <a:r>
              <a:rPr lang="en-US"/>
              <a:t>Click icon to add picture</a:t>
            </a:r>
          </a:p>
        </p:txBody>
      </p:sp>
      <p:sp>
        <p:nvSpPr>
          <p:cNvPr id="14" name="Rectangle 13">
            <a:extLst>
              <a:ext uri="{FF2B5EF4-FFF2-40B4-BE49-F238E27FC236}">
                <a16:creationId xmlns:a16="http://schemas.microsoft.com/office/drawing/2014/main" id="{6FB87568-7526-194D-B68A-8B89955F47BB}"/>
              </a:ext>
            </a:extLst>
          </p:cNvPr>
          <p:cNvSpPr/>
          <p:nvPr/>
        </p:nvSpPr>
        <p:spPr>
          <a:xfrm>
            <a:off x="524976" y="0"/>
            <a:ext cx="2736304" cy="809327"/>
          </a:xfrm>
          <a:prstGeom prst="rect">
            <a:avLst/>
          </a:prstGeom>
          <a:gradFill flip="none" rotWithShape="1">
            <a:gsLst>
              <a:gs pos="0">
                <a:schemeClr val="accent1">
                  <a:alpha val="90000"/>
                </a:schemeClr>
              </a:gs>
              <a:gs pos="99000">
                <a:schemeClr val="accent5">
                  <a:alpha val="90000"/>
                </a:schemeClr>
              </a:gs>
            </a:gsLst>
            <a:path path="rect">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5" name="Rectangle 14">
            <a:extLst>
              <a:ext uri="{FF2B5EF4-FFF2-40B4-BE49-F238E27FC236}">
                <a16:creationId xmlns:a16="http://schemas.microsoft.com/office/drawing/2014/main" id="{59B59700-D808-8A4F-ADC7-E547D48D7EC0}"/>
              </a:ext>
            </a:extLst>
          </p:cNvPr>
          <p:cNvSpPr/>
          <p:nvPr/>
        </p:nvSpPr>
        <p:spPr>
          <a:xfrm rot="16200000">
            <a:off x="685408" y="501117"/>
            <a:ext cx="167395" cy="1609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08472FCC-2B21-564A-9CAE-FC1AF1E551B6}"/>
              </a:ext>
            </a:extLst>
          </p:cNvPr>
          <p:cNvGrpSpPr/>
          <p:nvPr/>
        </p:nvGrpSpPr>
        <p:grpSpPr>
          <a:xfrm>
            <a:off x="1395053" y="6657976"/>
            <a:ext cx="6353894" cy="200032"/>
            <a:chOff x="5094104" y="5414558"/>
            <a:chExt cx="1641700" cy="85995"/>
          </a:xfrm>
        </p:grpSpPr>
        <p:sp>
          <p:nvSpPr>
            <p:cNvPr id="18" name="Rectangle 17">
              <a:extLst>
                <a:ext uri="{FF2B5EF4-FFF2-40B4-BE49-F238E27FC236}">
                  <a16:creationId xmlns:a16="http://schemas.microsoft.com/office/drawing/2014/main" id="{A7AAB9B4-EC80-DC4C-AEE1-C8B6959AA07F}"/>
                </a:ext>
              </a:extLst>
            </p:cNvPr>
            <p:cNvSpPr/>
            <p:nvPr/>
          </p:nvSpPr>
          <p:spPr>
            <a:xfrm>
              <a:off x="5094104" y="5414558"/>
              <a:ext cx="410425" cy="85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F0F82FD-2E36-874C-AB49-9D56F2DF247F}"/>
                </a:ext>
              </a:extLst>
            </p:cNvPr>
            <p:cNvSpPr/>
            <p:nvPr/>
          </p:nvSpPr>
          <p:spPr>
            <a:xfrm>
              <a:off x="5504529" y="5414558"/>
              <a:ext cx="410425" cy="859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3A91138-039C-B342-B3B3-7F755A56D809}"/>
                </a:ext>
              </a:extLst>
            </p:cNvPr>
            <p:cNvSpPr/>
            <p:nvPr/>
          </p:nvSpPr>
          <p:spPr>
            <a:xfrm>
              <a:off x="5914954" y="5414558"/>
              <a:ext cx="410425" cy="859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5EBAAD36-26E5-714B-B9BF-7AE04773C62A}"/>
                </a:ext>
              </a:extLst>
            </p:cNvPr>
            <p:cNvSpPr/>
            <p:nvPr/>
          </p:nvSpPr>
          <p:spPr>
            <a:xfrm>
              <a:off x="6325379" y="5414558"/>
              <a:ext cx="410425" cy="859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itle 2">
            <a:extLst>
              <a:ext uri="{FF2B5EF4-FFF2-40B4-BE49-F238E27FC236}">
                <a16:creationId xmlns:a16="http://schemas.microsoft.com/office/drawing/2014/main" id="{8EE08245-1191-C24A-BF12-3AFC9D939E70}"/>
              </a:ext>
            </a:extLst>
          </p:cNvPr>
          <p:cNvSpPr>
            <a:spLocks noGrp="1"/>
          </p:cNvSpPr>
          <p:nvPr>
            <p:ph type="title" hasCustomPrompt="1"/>
          </p:nvPr>
        </p:nvSpPr>
        <p:spPr>
          <a:xfrm>
            <a:off x="830347" y="434534"/>
            <a:ext cx="7654515" cy="276999"/>
          </a:xfrm>
        </p:spPr>
        <p:txBody>
          <a:bodyPr/>
          <a:lstStyle>
            <a:lvl1pPr algn="l">
              <a:defRPr sz="1200" b="0" i="0">
                <a:solidFill>
                  <a:schemeClr val="bg1"/>
                </a:solidFill>
                <a:latin typeface="Arial Narrow" panose="020B0604020202020204" pitchFamily="34" charset="0"/>
                <a:cs typeface="Arial Narrow"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127935287"/>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Main_2_NOPicture">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46633A42-11B3-5F48-AFFB-F4699AC6975C}"/>
              </a:ext>
            </a:extLst>
          </p:cNvPr>
          <p:cNvGrpSpPr/>
          <p:nvPr/>
        </p:nvGrpSpPr>
        <p:grpSpPr>
          <a:xfrm>
            <a:off x="4019549" y="0"/>
            <a:ext cx="5124451" cy="6858000"/>
            <a:chOff x="7067550" y="0"/>
            <a:chExt cx="5124450" cy="6858000"/>
          </a:xfrm>
          <a:effectLst>
            <a:glow>
              <a:schemeClr val="accent1"/>
            </a:glow>
            <a:reflection endPos="0" dist="50800" dir="5400000" sy="-100000" algn="bl" rotWithShape="0"/>
          </a:effectLst>
        </p:grpSpPr>
        <p:sp>
          <p:nvSpPr>
            <p:cNvPr id="16" name="Freeform 5">
              <a:extLst>
                <a:ext uri="{FF2B5EF4-FFF2-40B4-BE49-F238E27FC236}">
                  <a16:creationId xmlns:a16="http://schemas.microsoft.com/office/drawing/2014/main" id="{5AFDD702-6D52-2941-BEFE-0C75C0C3A0AC}"/>
                </a:ext>
              </a:extLst>
            </p:cNvPr>
            <p:cNvSpPr>
              <a:spLocks/>
            </p:cNvSpPr>
            <p:nvPr/>
          </p:nvSpPr>
          <p:spPr bwMode="auto">
            <a:xfrm>
              <a:off x="7067550" y="0"/>
              <a:ext cx="4357486" cy="6858000"/>
            </a:xfrm>
            <a:custGeom>
              <a:avLst/>
              <a:gdLst>
                <a:gd name="T0" fmla="*/ 767 w 767"/>
                <a:gd name="T1" fmla="*/ 0 h 1282"/>
                <a:gd name="T2" fmla="*/ 487 w 767"/>
                <a:gd name="T3" fmla="*/ 0 h 1282"/>
                <a:gd name="T4" fmla="*/ 0 w 767"/>
                <a:gd name="T5" fmla="*/ 1282 h 1282"/>
                <a:gd name="T6" fmla="*/ 280 w 767"/>
                <a:gd name="T7" fmla="*/ 1282 h 1282"/>
                <a:gd name="T8" fmla="*/ 767 w 767"/>
                <a:gd name="T9" fmla="*/ 0 h 1282"/>
              </a:gdLst>
              <a:ahLst/>
              <a:cxnLst>
                <a:cxn ang="0">
                  <a:pos x="T0" y="T1"/>
                </a:cxn>
                <a:cxn ang="0">
                  <a:pos x="T2" y="T3"/>
                </a:cxn>
                <a:cxn ang="0">
                  <a:pos x="T4" y="T5"/>
                </a:cxn>
                <a:cxn ang="0">
                  <a:pos x="T6" y="T7"/>
                </a:cxn>
                <a:cxn ang="0">
                  <a:pos x="T8" y="T9"/>
                </a:cxn>
              </a:cxnLst>
              <a:rect l="0" t="0" r="r" b="b"/>
              <a:pathLst>
                <a:path w="767" h="1282">
                  <a:moveTo>
                    <a:pt x="767" y="0"/>
                  </a:moveTo>
                  <a:lnTo>
                    <a:pt x="487" y="0"/>
                  </a:lnTo>
                  <a:lnTo>
                    <a:pt x="0" y="1282"/>
                  </a:lnTo>
                  <a:lnTo>
                    <a:pt x="280" y="1282"/>
                  </a:lnTo>
                  <a:lnTo>
                    <a:pt x="767" y="0"/>
                  </a:lnTo>
                  <a:close/>
                </a:path>
              </a:pathLst>
            </a:custGeom>
            <a:solidFill>
              <a:schemeClr val="accent1">
                <a:alpha val="2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 name="Freeform 6">
              <a:extLst>
                <a:ext uri="{FF2B5EF4-FFF2-40B4-BE49-F238E27FC236}">
                  <a16:creationId xmlns:a16="http://schemas.microsoft.com/office/drawing/2014/main" id="{2CB09B57-6496-EB41-B979-127DC49B4E8C}"/>
                </a:ext>
              </a:extLst>
            </p:cNvPr>
            <p:cNvSpPr>
              <a:spLocks/>
            </p:cNvSpPr>
            <p:nvPr/>
          </p:nvSpPr>
          <p:spPr bwMode="auto">
            <a:xfrm>
              <a:off x="8658287" y="0"/>
              <a:ext cx="3533709" cy="6858000"/>
            </a:xfrm>
            <a:custGeom>
              <a:avLst/>
              <a:gdLst>
                <a:gd name="T0" fmla="*/ 487 w 622"/>
                <a:gd name="T1" fmla="*/ 0 h 1282"/>
                <a:gd name="T2" fmla="*/ 0 w 622"/>
                <a:gd name="T3" fmla="*/ 1282 h 1282"/>
                <a:gd name="T4" fmla="*/ 281 w 622"/>
                <a:gd name="T5" fmla="*/ 1282 h 1282"/>
                <a:gd name="T6" fmla="*/ 622 w 622"/>
                <a:gd name="T7" fmla="*/ 380 h 1282"/>
                <a:gd name="T8" fmla="*/ 622 w 622"/>
                <a:gd name="T9" fmla="*/ 0 h 1282"/>
                <a:gd name="T10" fmla="*/ 487 w 622"/>
                <a:gd name="T11" fmla="*/ 0 h 1282"/>
              </a:gdLst>
              <a:ahLst/>
              <a:cxnLst>
                <a:cxn ang="0">
                  <a:pos x="T0" y="T1"/>
                </a:cxn>
                <a:cxn ang="0">
                  <a:pos x="T2" y="T3"/>
                </a:cxn>
                <a:cxn ang="0">
                  <a:pos x="T4" y="T5"/>
                </a:cxn>
                <a:cxn ang="0">
                  <a:pos x="T6" y="T7"/>
                </a:cxn>
                <a:cxn ang="0">
                  <a:pos x="T8" y="T9"/>
                </a:cxn>
                <a:cxn ang="0">
                  <a:pos x="T10" y="T11"/>
                </a:cxn>
              </a:cxnLst>
              <a:rect l="0" t="0" r="r" b="b"/>
              <a:pathLst>
                <a:path w="622" h="1282">
                  <a:moveTo>
                    <a:pt x="487" y="0"/>
                  </a:moveTo>
                  <a:lnTo>
                    <a:pt x="0" y="1282"/>
                  </a:lnTo>
                  <a:lnTo>
                    <a:pt x="281" y="1282"/>
                  </a:lnTo>
                  <a:lnTo>
                    <a:pt x="622" y="380"/>
                  </a:lnTo>
                  <a:lnTo>
                    <a:pt x="622" y="0"/>
                  </a:lnTo>
                  <a:lnTo>
                    <a:pt x="487" y="0"/>
                  </a:lnTo>
                  <a:close/>
                </a:path>
              </a:pathLst>
            </a:custGeom>
            <a:solidFill>
              <a:schemeClr val="accent2">
                <a:alpha val="2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7">
              <a:extLst>
                <a:ext uri="{FF2B5EF4-FFF2-40B4-BE49-F238E27FC236}">
                  <a16:creationId xmlns:a16="http://schemas.microsoft.com/office/drawing/2014/main" id="{ED9863FB-F3BF-8141-8FAF-1C2249E1711F}"/>
                </a:ext>
              </a:extLst>
            </p:cNvPr>
            <p:cNvSpPr>
              <a:spLocks/>
            </p:cNvSpPr>
            <p:nvPr/>
          </p:nvSpPr>
          <p:spPr bwMode="auto">
            <a:xfrm>
              <a:off x="10254707" y="2032793"/>
              <a:ext cx="1937293" cy="4825207"/>
            </a:xfrm>
            <a:custGeom>
              <a:avLst/>
              <a:gdLst>
                <a:gd name="T0" fmla="*/ 341 w 341"/>
                <a:gd name="T1" fmla="*/ 0 h 902"/>
                <a:gd name="T2" fmla="*/ 0 w 341"/>
                <a:gd name="T3" fmla="*/ 902 h 902"/>
                <a:gd name="T4" fmla="*/ 73 w 341"/>
                <a:gd name="T5" fmla="*/ 902 h 902"/>
                <a:gd name="T6" fmla="*/ 341 w 341"/>
                <a:gd name="T7" fmla="*/ 196 h 902"/>
                <a:gd name="T8" fmla="*/ 341 w 341"/>
                <a:gd name="T9" fmla="*/ 0 h 902"/>
              </a:gdLst>
              <a:ahLst/>
              <a:cxnLst>
                <a:cxn ang="0">
                  <a:pos x="T0" y="T1"/>
                </a:cxn>
                <a:cxn ang="0">
                  <a:pos x="T2" y="T3"/>
                </a:cxn>
                <a:cxn ang="0">
                  <a:pos x="T4" y="T5"/>
                </a:cxn>
                <a:cxn ang="0">
                  <a:pos x="T6" y="T7"/>
                </a:cxn>
                <a:cxn ang="0">
                  <a:pos x="T8" y="T9"/>
                </a:cxn>
              </a:cxnLst>
              <a:rect l="0" t="0" r="r" b="b"/>
              <a:pathLst>
                <a:path w="341" h="902">
                  <a:moveTo>
                    <a:pt x="341" y="0"/>
                  </a:moveTo>
                  <a:lnTo>
                    <a:pt x="0" y="902"/>
                  </a:lnTo>
                  <a:lnTo>
                    <a:pt x="73" y="902"/>
                  </a:lnTo>
                  <a:lnTo>
                    <a:pt x="341" y="196"/>
                  </a:lnTo>
                  <a:lnTo>
                    <a:pt x="341" y="0"/>
                  </a:lnTo>
                  <a:close/>
                </a:path>
              </a:pathLst>
            </a:custGeom>
            <a:solidFill>
              <a:schemeClr val="accent3">
                <a:alpha val="25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4" name="Rectangle 3">
            <a:extLst>
              <a:ext uri="{FF2B5EF4-FFF2-40B4-BE49-F238E27FC236}">
                <a16:creationId xmlns:a16="http://schemas.microsoft.com/office/drawing/2014/main" id="{57DF7A17-D850-0644-8A59-4F3DBB40306E}"/>
              </a:ext>
            </a:extLst>
          </p:cNvPr>
          <p:cNvSpPr/>
          <p:nvPr/>
        </p:nvSpPr>
        <p:spPr>
          <a:xfrm>
            <a:off x="4320480" y="6453336"/>
            <a:ext cx="4572000" cy="246221"/>
          </a:xfrm>
          <a:prstGeom prst="rect">
            <a:avLst/>
          </a:prstGeom>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rgbClr val="000000"/>
                </a:solidFill>
                <a:effectLst/>
                <a:uLnTx/>
                <a:uFillTx/>
                <a:latin typeface="Helvetica Light" panose="020B04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p:txBody>
      </p:sp>
      <p:sp>
        <p:nvSpPr>
          <p:cNvPr id="10" name="Text Placeholder 9">
            <a:extLst>
              <a:ext uri="{FF2B5EF4-FFF2-40B4-BE49-F238E27FC236}">
                <a16:creationId xmlns:a16="http://schemas.microsoft.com/office/drawing/2014/main" id="{BD35D6CB-15F0-B04D-B546-1089FF3B1166}"/>
              </a:ext>
            </a:extLst>
          </p:cNvPr>
          <p:cNvSpPr>
            <a:spLocks noGrp="1"/>
          </p:cNvSpPr>
          <p:nvPr>
            <p:ph type="body" sz="quarter" idx="10"/>
          </p:nvPr>
        </p:nvSpPr>
        <p:spPr>
          <a:xfrm>
            <a:off x="476250" y="1307244"/>
            <a:ext cx="4816475" cy="4785581"/>
          </a:xfrm>
        </p:spPr>
        <p:txBody>
          <a:bodyPr/>
          <a:lstStyle>
            <a:lvl1pPr>
              <a:defRPr sz="2000" b="1"/>
            </a:lvl1pPr>
            <a:lvl2pPr>
              <a:defRPr sz="20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a:extLst>
              <a:ext uri="{FF2B5EF4-FFF2-40B4-BE49-F238E27FC236}">
                <a16:creationId xmlns:a16="http://schemas.microsoft.com/office/drawing/2014/main" id="{6FB87568-7526-194D-B68A-8B89955F47BB}"/>
              </a:ext>
            </a:extLst>
          </p:cNvPr>
          <p:cNvSpPr/>
          <p:nvPr/>
        </p:nvSpPr>
        <p:spPr>
          <a:xfrm>
            <a:off x="524976" y="0"/>
            <a:ext cx="2736304" cy="809327"/>
          </a:xfrm>
          <a:prstGeom prst="rect">
            <a:avLst/>
          </a:prstGeom>
          <a:gradFill flip="none" rotWithShape="1">
            <a:gsLst>
              <a:gs pos="0">
                <a:schemeClr val="accent1">
                  <a:alpha val="90000"/>
                </a:schemeClr>
              </a:gs>
              <a:gs pos="99000">
                <a:schemeClr val="accent5">
                  <a:alpha val="90000"/>
                </a:schemeClr>
              </a:gs>
            </a:gsLst>
            <a:path path="rect">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5" name="Rectangle 14">
            <a:extLst>
              <a:ext uri="{FF2B5EF4-FFF2-40B4-BE49-F238E27FC236}">
                <a16:creationId xmlns:a16="http://schemas.microsoft.com/office/drawing/2014/main" id="{59B59700-D808-8A4F-ADC7-E547D48D7EC0}"/>
              </a:ext>
            </a:extLst>
          </p:cNvPr>
          <p:cNvSpPr/>
          <p:nvPr/>
        </p:nvSpPr>
        <p:spPr>
          <a:xfrm rot="16200000">
            <a:off x="685408" y="501117"/>
            <a:ext cx="167395" cy="1609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08472FCC-2B21-564A-9CAE-FC1AF1E551B6}"/>
              </a:ext>
            </a:extLst>
          </p:cNvPr>
          <p:cNvGrpSpPr/>
          <p:nvPr/>
        </p:nvGrpSpPr>
        <p:grpSpPr>
          <a:xfrm>
            <a:off x="1395053" y="6657976"/>
            <a:ext cx="6353894" cy="200032"/>
            <a:chOff x="5094104" y="5414558"/>
            <a:chExt cx="1641700" cy="85995"/>
          </a:xfrm>
        </p:grpSpPr>
        <p:sp>
          <p:nvSpPr>
            <p:cNvPr id="18" name="Rectangle 17">
              <a:extLst>
                <a:ext uri="{FF2B5EF4-FFF2-40B4-BE49-F238E27FC236}">
                  <a16:creationId xmlns:a16="http://schemas.microsoft.com/office/drawing/2014/main" id="{A7AAB9B4-EC80-DC4C-AEE1-C8B6959AA07F}"/>
                </a:ext>
              </a:extLst>
            </p:cNvPr>
            <p:cNvSpPr/>
            <p:nvPr/>
          </p:nvSpPr>
          <p:spPr>
            <a:xfrm>
              <a:off x="5094104" y="5414558"/>
              <a:ext cx="410425" cy="85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F0F82FD-2E36-874C-AB49-9D56F2DF247F}"/>
                </a:ext>
              </a:extLst>
            </p:cNvPr>
            <p:cNvSpPr/>
            <p:nvPr/>
          </p:nvSpPr>
          <p:spPr>
            <a:xfrm>
              <a:off x="5504529" y="5414558"/>
              <a:ext cx="410425" cy="859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3A91138-039C-B342-B3B3-7F755A56D809}"/>
                </a:ext>
              </a:extLst>
            </p:cNvPr>
            <p:cNvSpPr/>
            <p:nvPr/>
          </p:nvSpPr>
          <p:spPr>
            <a:xfrm>
              <a:off x="5914954" y="5414558"/>
              <a:ext cx="410425" cy="859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5EBAAD36-26E5-714B-B9BF-7AE04773C62A}"/>
                </a:ext>
              </a:extLst>
            </p:cNvPr>
            <p:cNvSpPr/>
            <p:nvPr/>
          </p:nvSpPr>
          <p:spPr>
            <a:xfrm>
              <a:off x="6325379" y="5414558"/>
              <a:ext cx="410425" cy="859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itle 2">
            <a:extLst>
              <a:ext uri="{FF2B5EF4-FFF2-40B4-BE49-F238E27FC236}">
                <a16:creationId xmlns:a16="http://schemas.microsoft.com/office/drawing/2014/main" id="{8EE08245-1191-C24A-BF12-3AFC9D939E70}"/>
              </a:ext>
            </a:extLst>
          </p:cNvPr>
          <p:cNvSpPr>
            <a:spLocks noGrp="1"/>
          </p:cNvSpPr>
          <p:nvPr>
            <p:ph type="title" hasCustomPrompt="1"/>
          </p:nvPr>
        </p:nvSpPr>
        <p:spPr>
          <a:xfrm>
            <a:off x="830347" y="434534"/>
            <a:ext cx="7654515" cy="276999"/>
          </a:xfrm>
        </p:spPr>
        <p:txBody>
          <a:bodyPr/>
          <a:lstStyle>
            <a:lvl1pPr algn="l">
              <a:defRPr sz="1200" b="0" i="0">
                <a:solidFill>
                  <a:schemeClr val="bg1"/>
                </a:solidFill>
                <a:latin typeface="Arial Narrow" panose="020B0604020202020204" pitchFamily="34" charset="0"/>
                <a:cs typeface="Arial Narrow"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74741714"/>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Main_Picture_Lef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EE08245-1191-C24A-BF12-3AFC9D939E70}"/>
              </a:ext>
            </a:extLst>
          </p:cNvPr>
          <p:cNvSpPr>
            <a:spLocks noGrp="1"/>
          </p:cNvSpPr>
          <p:nvPr>
            <p:ph type="title"/>
          </p:nvPr>
        </p:nvSpPr>
        <p:spPr/>
        <p:txBody>
          <a:bodyPr/>
          <a:lstStyle/>
          <a:p>
            <a:r>
              <a:rPr lang="en-US"/>
              <a:t>Click to edit Master title style</a:t>
            </a:r>
          </a:p>
        </p:txBody>
      </p:sp>
      <p:sp>
        <p:nvSpPr>
          <p:cNvPr id="4" name="Rectangle 3">
            <a:extLst>
              <a:ext uri="{FF2B5EF4-FFF2-40B4-BE49-F238E27FC236}">
                <a16:creationId xmlns:a16="http://schemas.microsoft.com/office/drawing/2014/main" id="{57DF7A17-D850-0644-8A59-4F3DBB40306E}"/>
              </a:ext>
            </a:extLst>
          </p:cNvPr>
          <p:cNvSpPr/>
          <p:nvPr/>
        </p:nvSpPr>
        <p:spPr>
          <a:xfrm>
            <a:off x="4320480" y="6453336"/>
            <a:ext cx="4572000" cy="246221"/>
          </a:xfrm>
          <a:prstGeom prst="rect">
            <a:avLst/>
          </a:prstGeom>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rgbClr val="000000"/>
                </a:solidFill>
                <a:effectLst/>
                <a:uLnTx/>
                <a:uFillTx/>
                <a:latin typeface="Helvetica Light" panose="020B04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p:txBody>
      </p:sp>
      <p:sp>
        <p:nvSpPr>
          <p:cNvPr id="5" name="Rectangle 4">
            <a:extLst>
              <a:ext uri="{FF2B5EF4-FFF2-40B4-BE49-F238E27FC236}">
                <a16:creationId xmlns:a16="http://schemas.microsoft.com/office/drawing/2014/main" id="{4A6E2533-E694-BD4A-B3B9-BF1AA2EA9EFD}"/>
              </a:ext>
            </a:extLst>
          </p:cNvPr>
          <p:cNvSpPr/>
          <p:nvPr/>
        </p:nvSpPr>
        <p:spPr>
          <a:xfrm rot="16200000">
            <a:off x="-562699" y="1821135"/>
            <a:ext cx="1273437" cy="355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5FA4768-9BDE-B348-89E7-46FDE0A0C3B2}"/>
              </a:ext>
            </a:extLst>
          </p:cNvPr>
          <p:cNvSpPr/>
          <p:nvPr/>
        </p:nvSpPr>
        <p:spPr>
          <a:xfrm rot="16200000">
            <a:off x="-562699" y="3227607"/>
            <a:ext cx="1273437" cy="35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50C9134-0804-4343-ACAB-3106328CF5BF}"/>
              </a:ext>
            </a:extLst>
          </p:cNvPr>
          <p:cNvSpPr/>
          <p:nvPr/>
        </p:nvSpPr>
        <p:spPr>
          <a:xfrm rot="16200000">
            <a:off x="-562699" y="4634079"/>
            <a:ext cx="1273437" cy="355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3E6008A0-D7BF-B945-9350-8EBA1A19829C}"/>
              </a:ext>
            </a:extLst>
          </p:cNvPr>
          <p:cNvSpPr/>
          <p:nvPr/>
        </p:nvSpPr>
        <p:spPr>
          <a:xfrm rot="16200000">
            <a:off x="-562699" y="6040551"/>
            <a:ext cx="1273437" cy="355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a:extLst>
              <a:ext uri="{FF2B5EF4-FFF2-40B4-BE49-F238E27FC236}">
                <a16:creationId xmlns:a16="http://schemas.microsoft.com/office/drawing/2014/main" id="{BD35D6CB-15F0-B04D-B546-1089FF3B1166}"/>
              </a:ext>
            </a:extLst>
          </p:cNvPr>
          <p:cNvSpPr>
            <a:spLocks noGrp="1"/>
          </p:cNvSpPr>
          <p:nvPr>
            <p:ph type="body" sz="quarter" idx="10"/>
          </p:nvPr>
        </p:nvSpPr>
        <p:spPr>
          <a:xfrm>
            <a:off x="3851275" y="1700808"/>
            <a:ext cx="4816475" cy="4392017"/>
          </a:xfrm>
        </p:spPr>
        <p:txBody>
          <a:bodyPr/>
          <a:lstStyle>
            <a:lvl1pPr>
              <a:defRPr sz="2000" b="1"/>
            </a:lvl1pPr>
            <a:lvl2pPr>
              <a:defRPr sz="20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Picture Placeholder 11">
            <a:extLst>
              <a:ext uri="{FF2B5EF4-FFF2-40B4-BE49-F238E27FC236}">
                <a16:creationId xmlns:a16="http://schemas.microsoft.com/office/drawing/2014/main" id="{FB65E21A-0284-5340-9217-9E68C51428A7}"/>
              </a:ext>
            </a:extLst>
          </p:cNvPr>
          <p:cNvSpPr>
            <a:spLocks noGrp="1"/>
          </p:cNvSpPr>
          <p:nvPr>
            <p:ph type="pic" sz="quarter" idx="11"/>
          </p:nvPr>
        </p:nvSpPr>
        <p:spPr>
          <a:xfrm>
            <a:off x="476250" y="1700808"/>
            <a:ext cx="3150295" cy="4392017"/>
          </a:xfrm>
        </p:spPr>
        <p:txBody>
          <a:bodyPr/>
          <a:lstStyle/>
          <a:p>
            <a:r>
              <a:rPr lang="en-US"/>
              <a:t>Click icon to add picture</a:t>
            </a:r>
          </a:p>
        </p:txBody>
      </p:sp>
      <p:sp>
        <p:nvSpPr>
          <p:cNvPr id="13" name="Text Placeholder 5">
            <a:extLst>
              <a:ext uri="{FF2B5EF4-FFF2-40B4-BE49-F238E27FC236}">
                <a16:creationId xmlns:a16="http://schemas.microsoft.com/office/drawing/2014/main" id="{D20E282E-A2F1-E941-93E2-BAAE682D10EF}"/>
              </a:ext>
            </a:extLst>
          </p:cNvPr>
          <p:cNvSpPr>
            <a:spLocks noGrp="1"/>
          </p:cNvSpPr>
          <p:nvPr>
            <p:ph type="body" sz="quarter" idx="12"/>
          </p:nvPr>
        </p:nvSpPr>
        <p:spPr>
          <a:xfrm>
            <a:off x="476250" y="1030288"/>
            <a:ext cx="8191500" cy="502749"/>
          </a:xfrm>
          <a:prstGeom prst="rect">
            <a:avLst/>
          </a:prstGeom>
        </p:spPr>
        <p:txBody>
          <a:bodyPr/>
          <a:lstStyle>
            <a:lvl1pPr algn="ctr">
              <a:defRPr sz="1400">
                <a:solidFill>
                  <a:schemeClr val="tx1">
                    <a:lumMod val="50000"/>
                    <a:lumOff val="50000"/>
                  </a:schemeClr>
                </a:solidFill>
                <a:latin typeface="+mn-lt"/>
              </a:defRPr>
            </a:lvl1pPr>
          </a:lstStyle>
          <a:p>
            <a:pPr lvl="0"/>
            <a:r>
              <a:rPr lang="en-US"/>
              <a:t>Click to edit Master text styles</a:t>
            </a:r>
          </a:p>
        </p:txBody>
      </p:sp>
    </p:spTree>
    <p:extLst>
      <p:ext uri="{BB962C8B-B14F-4D97-AF65-F5344CB8AC3E}">
        <p14:creationId xmlns:p14="http://schemas.microsoft.com/office/powerpoint/2010/main" val="2705728006"/>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Intro_Slide_1">
    <p:bg>
      <p:bgPr>
        <a:gradFill flip="none" rotWithShape="1">
          <a:gsLst>
            <a:gs pos="0">
              <a:schemeClr val="accent1">
                <a:alpha val="93000"/>
              </a:schemeClr>
            </a:gs>
            <a:gs pos="100000">
              <a:schemeClr val="accent5">
                <a:alpha val="90000"/>
              </a:schemeClr>
            </a:gs>
          </a:gsLst>
          <a:lin ang="2700000" scaled="1"/>
          <a:tileRect/>
        </a:gradFill>
        <a:effectLst/>
      </p:bgPr>
    </p:bg>
    <p:spTree>
      <p:nvGrpSpPr>
        <p:cNvPr id="1" name=""/>
        <p:cNvGrpSpPr/>
        <p:nvPr/>
      </p:nvGrpSpPr>
      <p:grpSpPr>
        <a:xfrm>
          <a:off x="0" y="0"/>
          <a:ext cx="0" cy="0"/>
          <a:chOff x="0" y="0"/>
          <a:chExt cx="0" cy="0"/>
        </a:xfrm>
      </p:grpSpPr>
      <p:pic>
        <p:nvPicPr>
          <p:cNvPr id="4" name="Picture 3" descr="A picture containing logo&#10;&#10;Description automatically generated">
            <a:extLst>
              <a:ext uri="{FF2B5EF4-FFF2-40B4-BE49-F238E27FC236}">
                <a16:creationId xmlns:a16="http://schemas.microsoft.com/office/drawing/2014/main" id="{AB3E6113-DF8A-1942-9AC3-D917FB20DD9F}"/>
              </a:ext>
            </a:extLst>
          </p:cNvPr>
          <p:cNvPicPr>
            <a:picLocks noChangeAspect="1"/>
          </p:cNvPicPr>
          <p:nvPr/>
        </p:nvPicPr>
        <p:blipFill>
          <a:blip r:embed="rId2"/>
          <a:stretch>
            <a:fillRect/>
          </a:stretch>
        </p:blipFill>
        <p:spPr>
          <a:xfrm>
            <a:off x="3212976" y="2189256"/>
            <a:ext cx="2718048" cy="807696"/>
          </a:xfrm>
          <a:prstGeom prst="rect">
            <a:avLst/>
          </a:prstGeom>
        </p:spPr>
      </p:pic>
      <p:sp>
        <p:nvSpPr>
          <p:cNvPr id="7" name="Text Placeholder 6">
            <a:extLst>
              <a:ext uri="{FF2B5EF4-FFF2-40B4-BE49-F238E27FC236}">
                <a16:creationId xmlns:a16="http://schemas.microsoft.com/office/drawing/2014/main" id="{FEC5262B-C554-5449-8F60-EC2210015625}"/>
              </a:ext>
            </a:extLst>
          </p:cNvPr>
          <p:cNvSpPr>
            <a:spLocks noGrp="1"/>
          </p:cNvSpPr>
          <p:nvPr>
            <p:ph type="body" sz="quarter" idx="10" hasCustomPrompt="1"/>
          </p:nvPr>
        </p:nvSpPr>
        <p:spPr>
          <a:xfrm>
            <a:off x="485800" y="2872105"/>
            <a:ext cx="8172400" cy="1549400"/>
          </a:xfrm>
        </p:spPr>
        <p:txBody>
          <a:bodyPr anchor="ctr">
            <a:noAutofit/>
          </a:bodyPr>
          <a:lstStyle>
            <a:lvl1pPr algn="ctr">
              <a:defRPr sz="6000" b="0" i="0">
                <a:solidFill>
                  <a:schemeClr val="bg1"/>
                </a:solidFill>
                <a:latin typeface="Arial Narrow" panose="020B0604020202020204" pitchFamily="34" charset="0"/>
                <a:cs typeface="Arial Narrow" panose="020B0604020202020204" pitchFamily="34" charset="0"/>
              </a:defRPr>
            </a:lvl1pPr>
          </a:lstStyle>
          <a:p>
            <a:pPr lvl="0"/>
            <a:r>
              <a:rPr lang="en-US" dirty="0"/>
              <a:t>CLICK TO EDIT TITLE</a:t>
            </a:r>
          </a:p>
        </p:txBody>
      </p:sp>
      <p:sp>
        <p:nvSpPr>
          <p:cNvPr id="13" name="Text Placeholder 12">
            <a:extLst>
              <a:ext uri="{FF2B5EF4-FFF2-40B4-BE49-F238E27FC236}">
                <a16:creationId xmlns:a16="http://schemas.microsoft.com/office/drawing/2014/main" id="{C3F21CFC-45DE-154F-8790-F1539A4B249E}"/>
              </a:ext>
            </a:extLst>
          </p:cNvPr>
          <p:cNvSpPr>
            <a:spLocks noGrp="1"/>
          </p:cNvSpPr>
          <p:nvPr>
            <p:ph type="body" sz="quarter" idx="11" hasCustomPrompt="1"/>
          </p:nvPr>
        </p:nvSpPr>
        <p:spPr>
          <a:xfrm>
            <a:off x="1403350" y="4123277"/>
            <a:ext cx="6337300" cy="596455"/>
          </a:xfrm>
        </p:spPr>
        <p:txBody>
          <a:bodyPr anchor="ctr">
            <a:normAutofit/>
          </a:bodyPr>
          <a:lstStyle>
            <a:lvl1pPr algn="ctr">
              <a:defRPr sz="2200" b="0" i="0" spc="300">
                <a:solidFill>
                  <a:schemeClr val="bg1"/>
                </a:solidFill>
                <a:latin typeface="Arial Narrow" panose="020B0604020202020204" pitchFamily="34" charset="0"/>
                <a:cs typeface="Arial Narrow" panose="020B0604020202020204" pitchFamily="34" charset="0"/>
              </a:defRPr>
            </a:lvl1pPr>
          </a:lstStyle>
          <a:p>
            <a:pPr lvl="0"/>
            <a:r>
              <a:rPr lang="en-US" dirty="0"/>
              <a:t>Click to edit subtitle text</a:t>
            </a:r>
          </a:p>
        </p:txBody>
      </p:sp>
    </p:spTree>
    <p:extLst>
      <p:ext uri="{BB962C8B-B14F-4D97-AF65-F5344CB8AC3E}">
        <p14:creationId xmlns:p14="http://schemas.microsoft.com/office/powerpoint/2010/main" val="894613792"/>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Intro_Slide_2">
    <p:bg>
      <p:bgPr>
        <a:solidFill>
          <a:schemeClr val="bg1"/>
        </a:solidFill>
        <a:effectLst/>
      </p:bgPr>
    </p:bg>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FEC5262B-C554-5449-8F60-EC2210015625}"/>
              </a:ext>
            </a:extLst>
          </p:cNvPr>
          <p:cNvSpPr>
            <a:spLocks noGrp="1"/>
          </p:cNvSpPr>
          <p:nvPr>
            <p:ph type="body" sz="quarter" idx="10" hasCustomPrompt="1"/>
          </p:nvPr>
        </p:nvSpPr>
        <p:spPr>
          <a:xfrm>
            <a:off x="593812" y="2565400"/>
            <a:ext cx="7956376" cy="1549400"/>
          </a:xfrm>
        </p:spPr>
        <p:txBody>
          <a:bodyPr anchor="ctr">
            <a:noAutofit/>
          </a:bodyPr>
          <a:lstStyle>
            <a:lvl1pPr algn="ctr">
              <a:defRPr sz="6000" b="0" i="0">
                <a:solidFill>
                  <a:schemeClr val="accent2"/>
                </a:solidFill>
                <a:latin typeface="Arial Narrow" panose="020B0604020202020204" pitchFamily="34" charset="0"/>
                <a:cs typeface="Arial Narrow" panose="020B0604020202020204" pitchFamily="34" charset="0"/>
              </a:defRPr>
            </a:lvl1pPr>
          </a:lstStyle>
          <a:p>
            <a:pPr lvl="0"/>
            <a:r>
              <a:rPr lang="en-US" dirty="0"/>
              <a:t>CLICK TO EDIT TITLE</a:t>
            </a:r>
          </a:p>
        </p:txBody>
      </p:sp>
      <p:sp>
        <p:nvSpPr>
          <p:cNvPr id="13" name="Text Placeholder 12">
            <a:extLst>
              <a:ext uri="{FF2B5EF4-FFF2-40B4-BE49-F238E27FC236}">
                <a16:creationId xmlns:a16="http://schemas.microsoft.com/office/drawing/2014/main" id="{C3F21CFC-45DE-154F-8790-F1539A4B249E}"/>
              </a:ext>
            </a:extLst>
          </p:cNvPr>
          <p:cNvSpPr>
            <a:spLocks noGrp="1"/>
          </p:cNvSpPr>
          <p:nvPr>
            <p:ph type="body" sz="quarter" idx="11" hasCustomPrompt="1"/>
          </p:nvPr>
        </p:nvSpPr>
        <p:spPr>
          <a:xfrm>
            <a:off x="1403350" y="2267172"/>
            <a:ext cx="6337300" cy="596455"/>
          </a:xfrm>
        </p:spPr>
        <p:txBody>
          <a:bodyPr anchor="ctr">
            <a:normAutofit/>
          </a:bodyPr>
          <a:lstStyle>
            <a:lvl1pPr algn="ctr">
              <a:defRPr sz="2200" b="0" i="0" spc="300">
                <a:solidFill>
                  <a:schemeClr val="tx1"/>
                </a:solidFill>
                <a:latin typeface="Arial Narrow" panose="020B0604020202020204" pitchFamily="34" charset="0"/>
                <a:cs typeface="Arial Narrow" panose="020B0604020202020204" pitchFamily="34" charset="0"/>
              </a:defRPr>
            </a:lvl1pPr>
          </a:lstStyle>
          <a:p>
            <a:pPr lvl="0"/>
            <a:r>
              <a:rPr lang="en-US" dirty="0"/>
              <a:t>Click to edit subtitle text</a:t>
            </a:r>
          </a:p>
        </p:txBody>
      </p:sp>
      <p:grpSp>
        <p:nvGrpSpPr>
          <p:cNvPr id="5" name="Group 4">
            <a:extLst>
              <a:ext uri="{FF2B5EF4-FFF2-40B4-BE49-F238E27FC236}">
                <a16:creationId xmlns:a16="http://schemas.microsoft.com/office/drawing/2014/main" id="{F1232276-7B97-F348-B8AF-8DD277725082}"/>
              </a:ext>
            </a:extLst>
          </p:cNvPr>
          <p:cNvGrpSpPr/>
          <p:nvPr/>
        </p:nvGrpSpPr>
        <p:grpSpPr>
          <a:xfrm>
            <a:off x="3695277" y="5892071"/>
            <a:ext cx="1753446" cy="85995"/>
            <a:chOff x="3532862" y="5892071"/>
            <a:chExt cx="1753446" cy="85995"/>
          </a:xfrm>
        </p:grpSpPr>
        <p:sp>
          <p:nvSpPr>
            <p:cNvPr id="6" name="Rectangle 5">
              <a:extLst>
                <a:ext uri="{FF2B5EF4-FFF2-40B4-BE49-F238E27FC236}">
                  <a16:creationId xmlns:a16="http://schemas.microsoft.com/office/drawing/2014/main" id="{6329A6AE-36C1-2943-8851-35698DDEFC31}"/>
                </a:ext>
              </a:extLst>
            </p:cNvPr>
            <p:cNvSpPr/>
            <p:nvPr/>
          </p:nvSpPr>
          <p:spPr>
            <a:xfrm>
              <a:off x="3532862" y="5892071"/>
              <a:ext cx="410425" cy="85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87D6F0E-A5C6-224E-ABFB-7CA4372EE9FF}"/>
                </a:ext>
              </a:extLst>
            </p:cNvPr>
            <p:cNvSpPr/>
            <p:nvPr/>
          </p:nvSpPr>
          <p:spPr>
            <a:xfrm>
              <a:off x="3980535" y="5892071"/>
              <a:ext cx="410425" cy="859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97FC032-28B7-984A-9237-1EA4AE610461}"/>
                </a:ext>
              </a:extLst>
            </p:cNvPr>
            <p:cNvSpPr/>
            <p:nvPr/>
          </p:nvSpPr>
          <p:spPr>
            <a:xfrm>
              <a:off x="4428211" y="5892071"/>
              <a:ext cx="410425" cy="859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1C9BAB-6E72-9349-BB53-5EC9AF873E57}"/>
                </a:ext>
              </a:extLst>
            </p:cNvPr>
            <p:cNvSpPr/>
            <p:nvPr/>
          </p:nvSpPr>
          <p:spPr>
            <a:xfrm>
              <a:off x="4875883" y="5892071"/>
              <a:ext cx="410425" cy="859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1" name="Picture 10" descr="A picture containing text, sign, tableware, dishware&#10;&#10;Description automatically generated">
            <a:extLst>
              <a:ext uri="{FF2B5EF4-FFF2-40B4-BE49-F238E27FC236}">
                <a16:creationId xmlns:a16="http://schemas.microsoft.com/office/drawing/2014/main" id="{9574B8DD-BAB2-B348-BFCA-A245B24C04D8}"/>
              </a:ext>
            </a:extLst>
          </p:cNvPr>
          <p:cNvPicPr>
            <a:picLocks noChangeAspect="1"/>
          </p:cNvPicPr>
          <p:nvPr/>
        </p:nvPicPr>
        <p:blipFill>
          <a:blip r:embed="rId2"/>
          <a:stretch>
            <a:fillRect/>
          </a:stretch>
        </p:blipFill>
        <p:spPr>
          <a:xfrm>
            <a:off x="3178005" y="4797152"/>
            <a:ext cx="2787991" cy="973584"/>
          </a:xfrm>
          <a:prstGeom prst="rect">
            <a:avLst/>
          </a:prstGeom>
        </p:spPr>
      </p:pic>
    </p:spTree>
    <p:extLst>
      <p:ext uri="{BB962C8B-B14F-4D97-AF65-F5344CB8AC3E}">
        <p14:creationId xmlns:p14="http://schemas.microsoft.com/office/powerpoint/2010/main" val="2519230487"/>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Intro_Slide_3">
    <p:bg>
      <p:bgPr>
        <a:gradFill flip="none" rotWithShape="1">
          <a:gsLst>
            <a:gs pos="0">
              <a:schemeClr val="accent1">
                <a:alpha val="93000"/>
              </a:schemeClr>
            </a:gs>
            <a:gs pos="100000">
              <a:schemeClr val="accent5">
                <a:alpha val="90000"/>
              </a:schemeClr>
            </a:gs>
          </a:gsLst>
          <a:lin ang="2700000" scaled="1"/>
          <a:tileRect/>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740809C-4CFA-BE49-99F4-5BEEFB1EE81F}"/>
              </a:ext>
            </a:extLst>
          </p:cNvPr>
          <p:cNvSpPr/>
          <p:nvPr/>
        </p:nvSpPr>
        <p:spPr>
          <a:xfrm>
            <a:off x="0" y="5157192"/>
            <a:ext cx="9144000" cy="17008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logo&#10;&#10;Description automatically generated">
            <a:extLst>
              <a:ext uri="{FF2B5EF4-FFF2-40B4-BE49-F238E27FC236}">
                <a16:creationId xmlns:a16="http://schemas.microsoft.com/office/drawing/2014/main" id="{AB3E6113-DF8A-1942-9AC3-D917FB20DD9F}"/>
              </a:ext>
            </a:extLst>
          </p:cNvPr>
          <p:cNvPicPr>
            <a:picLocks noChangeAspect="1"/>
          </p:cNvPicPr>
          <p:nvPr/>
        </p:nvPicPr>
        <p:blipFill>
          <a:blip r:embed="rId2"/>
          <a:stretch>
            <a:fillRect/>
          </a:stretch>
        </p:blipFill>
        <p:spPr>
          <a:xfrm>
            <a:off x="3212976" y="1829216"/>
            <a:ext cx="2718048" cy="807696"/>
          </a:xfrm>
          <a:prstGeom prst="rect">
            <a:avLst/>
          </a:prstGeom>
        </p:spPr>
      </p:pic>
      <p:sp>
        <p:nvSpPr>
          <p:cNvPr id="7" name="Text Placeholder 6">
            <a:extLst>
              <a:ext uri="{FF2B5EF4-FFF2-40B4-BE49-F238E27FC236}">
                <a16:creationId xmlns:a16="http://schemas.microsoft.com/office/drawing/2014/main" id="{FEC5262B-C554-5449-8F60-EC2210015625}"/>
              </a:ext>
            </a:extLst>
          </p:cNvPr>
          <p:cNvSpPr>
            <a:spLocks noGrp="1"/>
          </p:cNvSpPr>
          <p:nvPr>
            <p:ph type="body" sz="quarter" idx="10" hasCustomPrompt="1"/>
          </p:nvPr>
        </p:nvSpPr>
        <p:spPr>
          <a:xfrm>
            <a:off x="449796" y="2565400"/>
            <a:ext cx="8244408" cy="1549400"/>
          </a:xfrm>
        </p:spPr>
        <p:txBody>
          <a:bodyPr anchor="ctr">
            <a:noAutofit/>
          </a:bodyPr>
          <a:lstStyle>
            <a:lvl1pPr algn="ctr">
              <a:defRPr sz="6000" b="0" i="0">
                <a:solidFill>
                  <a:schemeClr val="bg1"/>
                </a:solidFill>
                <a:latin typeface="Arial Narrow" panose="020B0604020202020204" pitchFamily="34" charset="0"/>
                <a:cs typeface="Arial Narrow" panose="020B0604020202020204" pitchFamily="34" charset="0"/>
              </a:defRPr>
            </a:lvl1pPr>
          </a:lstStyle>
          <a:p>
            <a:pPr lvl="0"/>
            <a:r>
              <a:rPr lang="en-US" dirty="0"/>
              <a:t>CLICK TO EDIT TITLE</a:t>
            </a:r>
          </a:p>
        </p:txBody>
      </p:sp>
      <p:sp>
        <p:nvSpPr>
          <p:cNvPr id="13" name="Text Placeholder 12">
            <a:extLst>
              <a:ext uri="{FF2B5EF4-FFF2-40B4-BE49-F238E27FC236}">
                <a16:creationId xmlns:a16="http://schemas.microsoft.com/office/drawing/2014/main" id="{C3F21CFC-45DE-154F-8790-F1539A4B249E}"/>
              </a:ext>
            </a:extLst>
          </p:cNvPr>
          <p:cNvSpPr>
            <a:spLocks noGrp="1"/>
          </p:cNvSpPr>
          <p:nvPr>
            <p:ph type="body" sz="quarter" idx="11" hasCustomPrompt="1"/>
          </p:nvPr>
        </p:nvSpPr>
        <p:spPr>
          <a:xfrm>
            <a:off x="1403350" y="3816572"/>
            <a:ext cx="6337300" cy="596455"/>
          </a:xfrm>
        </p:spPr>
        <p:txBody>
          <a:bodyPr anchor="ctr">
            <a:normAutofit/>
          </a:bodyPr>
          <a:lstStyle>
            <a:lvl1pPr algn="ctr">
              <a:defRPr sz="2200" b="0" i="0" spc="300">
                <a:solidFill>
                  <a:schemeClr val="bg1"/>
                </a:solidFill>
                <a:latin typeface="Arial Narrow" panose="020B0604020202020204" pitchFamily="34" charset="0"/>
                <a:cs typeface="Arial Narrow" panose="020B0604020202020204" pitchFamily="34" charset="0"/>
              </a:defRPr>
            </a:lvl1pPr>
          </a:lstStyle>
          <a:p>
            <a:pPr lvl="0"/>
            <a:r>
              <a:rPr lang="en-US" dirty="0"/>
              <a:t>Click to edit subtitle text</a:t>
            </a:r>
          </a:p>
        </p:txBody>
      </p:sp>
      <p:sp>
        <p:nvSpPr>
          <p:cNvPr id="5" name="TextBox 4">
            <a:extLst>
              <a:ext uri="{FF2B5EF4-FFF2-40B4-BE49-F238E27FC236}">
                <a16:creationId xmlns:a16="http://schemas.microsoft.com/office/drawing/2014/main" id="{2C298AA7-E585-EB4B-ABFA-3F9FAA338AAE}"/>
              </a:ext>
            </a:extLst>
          </p:cNvPr>
          <p:cNvSpPr txBox="1"/>
          <p:nvPr/>
        </p:nvSpPr>
        <p:spPr>
          <a:xfrm>
            <a:off x="795865" y="5301208"/>
            <a:ext cx="7552271" cy="1213345"/>
          </a:xfrm>
          <a:prstGeom prst="rect">
            <a:avLst/>
          </a:prstGeom>
          <a:noFill/>
        </p:spPr>
        <p:txBody>
          <a:bodyPr wrap="square" rtlCol="0">
            <a:spAutoFit/>
          </a:bodyPr>
          <a:lstStyle/>
          <a:p>
            <a:pPr algn="ctr">
              <a:lnSpc>
                <a:spcPts val="1800"/>
              </a:lnSpc>
            </a:pPr>
            <a:r>
              <a:rPr lang="en-US" sz="900" dirty="0">
                <a:latin typeface="Arial" panose="020B0604020202020204" pitchFamily="34" charset="0"/>
                <a:ea typeface="Lato" panose="020F0502020204030203" pitchFamily="34" charset="0"/>
                <a:cs typeface="Arial" panose="020B0604020202020204" pitchFamily="34" charset="0"/>
              </a:rPr>
              <a:t>Copyright© Medisolv, Inc. All rights reserved.</a:t>
            </a:r>
          </a:p>
          <a:p>
            <a:pPr algn="ctr">
              <a:lnSpc>
                <a:spcPts val="1800"/>
              </a:lnSpc>
            </a:pPr>
            <a:r>
              <a:rPr lang="en-US" sz="900" dirty="0">
                <a:latin typeface="Arial" panose="020B0604020202020204" pitchFamily="34" charset="0"/>
                <a:ea typeface="Lato" panose="020F0502020204030203" pitchFamily="34" charset="0"/>
                <a:cs typeface="Arial" panose="020B0604020202020204" pitchFamily="34" charset="0"/>
              </a:rPr>
              <a:t>Medisolv reserves the right to make changes in the specifications and materials contained herein without notice. Medisolv has prepared this document for use only for the intended recipients. No permission is granted for use by any party other than the party to whom this document is delivered. This document and the information contained in it are confidential and proprietary to Medisolv, and may not be used, copied, reproduced, stored in a retrieval system or transmitted in whole or in part without the prior written permission of Medisolv.</a:t>
            </a:r>
          </a:p>
        </p:txBody>
      </p:sp>
    </p:spTree>
    <p:extLst>
      <p:ext uri="{BB962C8B-B14F-4D97-AF65-F5344CB8AC3E}">
        <p14:creationId xmlns:p14="http://schemas.microsoft.com/office/powerpoint/2010/main" val="193668908"/>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Header_Footer">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EE08245-1191-C24A-BF12-3AFC9D939E70}"/>
              </a:ext>
            </a:extLst>
          </p:cNvPr>
          <p:cNvSpPr>
            <a:spLocks noGrp="1"/>
          </p:cNvSpPr>
          <p:nvPr>
            <p:ph type="title"/>
          </p:nvPr>
        </p:nvSpPr>
        <p:spPr/>
        <p:txBody>
          <a:bodyPr/>
          <a:lstStyle/>
          <a:p>
            <a:r>
              <a:rPr lang="en-US"/>
              <a:t>Click to edit Master title style</a:t>
            </a:r>
          </a:p>
        </p:txBody>
      </p:sp>
      <p:sp>
        <p:nvSpPr>
          <p:cNvPr id="4" name="Rectangle 3">
            <a:extLst>
              <a:ext uri="{FF2B5EF4-FFF2-40B4-BE49-F238E27FC236}">
                <a16:creationId xmlns:a16="http://schemas.microsoft.com/office/drawing/2014/main" id="{57DF7A17-D850-0644-8A59-4F3DBB40306E}"/>
              </a:ext>
            </a:extLst>
          </p:cNvPr>
          <p:cNvSpPr/>
          <p:nvPr/>
        </p:nvSpPr>
        <p:spPr>
          <a:xfrm>
            <a:off x="4320480" y="6453336"/>
            <a:ext cx="4572000" cy="246221"/>
          </a:xfrm>
          <a:prstGeom prst="rect">
            <a:avLst/>
          </a:prstGeom>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rgbClr val="000000"/>
                </a:solidFill>
                <a:effectLst/>
                <a:uLnTx/>
                <a:uFillTx/>
                <a:latin typeface="Helvetica Light" panose="020B04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p:txBody>
      </p:sp>
      <p:sp>
        <p:nvSpPr>
          <p:cNvPr id="6" name="Text Placeholder 5">
            <a:extLst>
              <a:ext uri="{FF2B5EF4-FFF2-40B4-BE49-F238E27FC236}">
                <a16:creationId xmlns:a16="http://schemas.microsoft.com/office/drawing/2014/main" id="{0A1A1579-2AC0-AC40-B7C3-6F891881902E}"/>
              </a:ext>
            </a:extLst>
          </p:cNvPr>
          <p:cNvSpPr>
            <a:spLocks noGrp="1"/>
          </p:cNvSpPr>
          <p:nvPr>
            <p:ph type="body" sz="quarter" idx="10"/>
          </p:nvPr>
        </p:nvSpPr>
        <p:spPr>
          <a:xfrm>
            <a:off x="476250" y="1030288"/>
            <a:ext cx="8191500" cy="502749"/>
          </a:xfrm>
          <a:prstGeom prst="rect">
            <a:avLst/>
          </a:prstGeom>
        </p:spPr>
        <p:txBody>
          <a:bodyPr/>
          <a:lstStyle>
            <a:lvl1pPr algn="ctr">
              <a:defRPr sz="1400">
                <a:solidFill>
                  <a:schemeClr val="tx1">
                    <a:lumMod val="50000"/>
                    <a:lumOff val="50000"/>
                  </a:schemeClr>
                </a:solidFill>
                <a:latin typeface="+mn-lt"/>
              </a:defRPr>
            </a:lvl1pPr>
          </a:lstStyle>
          <a:p>
            <a:pPr lvl="0"/>
            <a:r>
              <a:rPr lang="en-US"/>
              <a:t>Click to edit Master text styles</a:t>
            </a:r>
          </a:p>
        </p:txBody>
      </p:sp>
    </p:spTree>
    <p:extLst>
      <p:ext uri="{BB962C8B-B14F-4D97-AF65-F5344CB8AC3E}">
        <p14:creationId xmlns:p14="http://schemas.microsoft.com/office/powerpoint/2010/main" val="2025118686"/>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AGENDA_Slid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EE08245-1191-C24A-BF12-3AFC9D939E70}"/>
              </a:ext>
            </a:extLst>
          </p:cNvPr>
          <p:cNvSpPr>
            <a:spLocks noGrp="1"/>
          </p:cNvSpPr>
          <p:nvPr>
            <p:ph type="title"/>
          </p:nvPr>
        </p:nvSpPr>
        <p:spPr/>
        <p:txBody>
          <a:bodyPr/>
          <a:lstStyle/>
          <a:p>
            <a:r>
              <a:rPr lang="en-US"/>
              <a:t>Click to edit Master title style</a:t>
            </a:r>
          </a:p>
        </p:txBody>
      </p:sp>
      <p:sp>
        <p:nvSpPr>
          <p:cNvPr id="4" name="Rectangle 3">
            <a:extLst>
              <a:ext uri="{FF2B5EF4-FFF2-40B4-BE49-F238E27FC236}">
                <a16:creationId xmlns:a16="http://schemas.microsoft.com/office/drawing/2014/main" id="{57DF7A17-D850-0644-8A59-4F3DBB40306E}"/>
              </a:ext>
            </a:extLst>
          </p:cNvPr>
          <p:cNvSpPr/>
          <p:nvPr/>
        </p:nvSpPr>
        <p:spPr>
          <a:xfrm>
            <a:off x="4320480" y="6453336"/>
            <a:ext cx="4572000" cy="246221"/>
          </a:xfrm>
          <a:prstGeom prst="rect">
            <a:avLst/>
          </a:prstGeom>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rgbClr val="000000"/>
                </a:solidFill>
                <a:effectLst/>
                <a:uLnTx/>
                <a:uFillTx/>
                <a:latin typeface="Helvetica Light" panose="020B04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p:txBody>
      </p:sp>
      <p:sp>
        <p:nvSpPr>
          <p:cNvPr id="6" name="Text Placeholder 5">
            <a:extLst>
              <a:ext uri="{FF2B5EF4-FFF2-40B4-BE49-F238E27FC236}">
                <a16:creationId xmlns:a16="http://schemas.microsoft.com/office/drawing/2014/main" id="{0A1A1579-2AC0-AC40-B7C3-6F891881902E}"/>
              </a:ext>
            </a:extLst>
          </p:cNvPr>
          <p:cNvSpPr>
            <a:spLocks noGrp="1"/>
          </p:cNvSpPr>
          <p:nvPr>
            <p:ph type="body" sz="quarter" idx="10"/>
          </p:nvPr>
        </p:nvSpPr>
        <p:spPr>
          <a:xfrm>
            <a:off x="476250" y="1030288"/>
            <a:ext cx="8191500" cy="382587"/>
          </a:xfrm>
          <a:prstGeom prst="rect">
            <a:avLst/>
          </a:prstGeom>
        </p:spPr>
        <p:txBody>
          <a:bodyPr/>
          <a:lstStyle>
            <a:lvl1pPr algn="ctr">
              <a:defRPr sz="1400">
                <a:solidFill>
                  <a:schemeClr val="tx1">
                    <a:lumMod val="50000"/>
                    <a:lumOff val="50000"/>
                  </a:schemeClr>
                </a:solidFill>
                <a:latin typeface="+mn-lt"/>
              </a:defRPr>
            </a:lvl1pPr>
          </a:lstStyle>
          <a:p>
            <a:pPr lvl="0"/>
            <a:r>
              <a:rPr lang="en-US"/>
              <a:t>Click to edit Master text styles</a:t>
            </a:r>
          </a:p>
        </p:txBody>
      </p:sp>
      <p:sp>
        <p:nvSpPr>
          <p:cNvPr id="14" name="Text Placeholder 13">
            <a:extLst>
              <a:ext uri="{FF2B5EF4-FFF2-40B4-BE49-F238E27FC236}">
                <a16:creationId xmlns:a16="http://schemas.microsoft.com/office/drawing/2014/main" id="{3CD4B526-22E5-A44A-83E6-FF7D02304637}"/>
              </a:ext>
            </a:extLst>
          </p:cNvPr>
          <p:cNvSpPr>
            <a:spLocks noGrp="1"/>
          </p:cNvSpPr>
          <p:nvPr>
            <p:ph type="body" sz="quarter" idx="11"/>
          </p:nvPr>
        </p:nvSpPr>
        <p:spPr>
          <a:xfrm>
            <a:off x="476251" y="2349500"/>
            <a:ext cx="3844230" cy="3455988"/>
          </a:xfrm>
        </p:spPr>
        <p:txBody>
          <a:bodyPr/>
          <a:lstStyle>
            <a:lvl1pPr marL="298450" indent="-298450">
              <a:buFont typeface="+mj-lt"/>
              <a:buAutoNum type="arabicPeriod"/>
              <a:tabLst/>
              <a:defRPr sz="2000" b="1"/>
            </a:lvl1pPr>
            <a:lvl2pPr marL="577850" indent="-336550">
              <a:buFont typeface="+mj-lt"/>
              <a:buAutoNum type="alphaLcPeriod"/>
              <a:tabLst/>
              <a:defRPr sz="1800"/>
            </a:lvl2pPr>
            <a:lvl3pPr marL="746125" indent="-187325">
              <a:buFont typeface="+mj-lt"/>
              <a:buAutoNum type="romanLcPeriod"/>
              <a:tabLst/>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Picture Placeholder 15">
            <a:extLst>
              <a:ext uri="{FF2B5EF4-FFF2-40B4-BE49-F238E27FC236}">
                <a16:creationId xmlns:a16="http://schemas.microsoft.com/office/drawing/2014/main" id="{0F95DCD0-A13B-BF45-A62F-66D82923CF7E}"/>
              </a:ext>
            </a:extLst>
          </p:cNvPr>
          <p:cNvSpPr>
            <a:spLocks noGrp="1"/>
          </p:cNvSpPr>
          <p:nvPr>
            <p:ph type="pic" sz="quarter" idx="12"/>
          </p:nvPr>
        </p:nvSpPr>
        <p:spPr>
          <a:xfrm>
            <a:off x="6156176" y="3201995"/>
            <a:ext cx="2358599" cy="1796804"/>
          </a:xfrm>
        </p:spPr>
        <p:txBody>
          <a:bodyPr/>
          <a:lstStyle/>
          <a:p>
            <a:r>
              <a:rPr lang="en-US"/>
              <a:t>Click icon to add picture</a:t>
            </a:r>
            <a:endParaRPr lang="en-US" dirty="0"/>
          </a:p>
        </p:txBody>
      </p:sp>
      <p:pic>
        <p:nvPicPr>
          <p:cNvPr id="11" name="Picture 10" descr="A picture containing text, sign, tableware, dishware&#10;&#10;Description automatically generated">
            <a:extLst>
              <a:ext uri="{FF2B5EF4-FFF2-40B4-BE49-F238E27FC236}">
                <a16:creationId xmlns:a16="http://schemas.microsoft.com/office/drawing/2014/main" id="{B80F0486-ED98-C644-B74D-AF38CAE34C83}"/>
              </a:ext>
            </a:extLst>
          </p:cNvPr>
          <p:cNvPicPr>
            <a:picLocks noChangeAspect="1"/>
          </p:cNvPicPr>
          <p:nvPr/>
        </p:nvPicPr>
        <p:blipFill>
          <a:blip r:embed="rId2"/>
          <a:stretch>
            <a:fillRect/>
          </a:stretch>
        </p:blipFill>
        <p:spPr>
          <a:xfrm>
            <a:off x="476250" y="6017522"/>
            <a:ext cx="1730208" cy="604200"/>
          </a:xfrm>
          <a:prstGeom prst="rect">
            <a:avLst/>
          </a:prstGeom>
        </p:spPr>
      </p:pic>
      <p:sp>
        <p:nvSpPr>
          <p:cNvPr id="2" name="Rectangle 1">
            <a:extLst>
              <a:ext uri="{FF2B5EF4-FFF2-40B4-BE49-F238E27FC236}">
                <a16:creationId xmlns:a16="http://schemas.microsoft.com/office/drawing/2014/main" id="{0812AF35-9EED-1146-BECE-0B3472152295}"/>
              </a:ext>
            </a:extLst>
          </p:cNvPr>
          <p:cNvSpPr/>
          <p:nvPr/>
        </p:nvSpPr>
        <p:spPr>
          <a:xfrm>
            <a:off x="6156176" y="5012110"/>
            <a:ext cx="2358599" cy="569223"/>
          </a:xfrm>
          <a:prstGeom prst="rect">
            <a:avLst/>
          </a:prstGeom>
          <a:solidFill>
            <a:schemeClr val="bg1">
              <a:lumMod val="85000"/>
              <a:alpha val="85000"/>
            </a:schemeClr>
          </a:solid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70B70510-0331-224B-ACB8-48A3B8A4BF9B}"/>
              </a:ext>
            </a:extLst>
          </p:cNvPr>
          <p:cNvSpPr/>
          <p:nvPr/>
        </p:nvSpPr>
        <p:spPr>
          <a:xfrm rot="16200000">
            <a:off x="8507282" y="1821136"/>
            <a:ext cx="1273437" cy="355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D3CC1FF-FEBC-0145-AC9D-5A3D8E2F2BF0}"/>
              </a:ext>
            </a:extLst>
          </p:cNvPr>
          <p:cNvSpPr/>
          <p:nvPr/>
        </p:nvSpPr>
        <p:spPr>
          <a:xfrm rot="16200000">
            <a:off x="8507282" y="3227608"/>
            <a:ext cx="1273437" cy="35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386E2A4-8357-294C-8D36-46519BD1EB90}"/>
              </a:ext>
            </a:extLst>
          </p:cNvPr>
          <p:cNvSpPr/>
          <p:nvPr/>
        </p:nvSpPr>
        <p:spPr>
          <a:xfrm rot="16200000">
            <a:off x="8507282" y="4634080"/>
            <a:ext cx="1273437" cy="355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70FCF652-EED6-A54C-8204-517D100A3363}"/>
              </a:ext>
            </a:extLst>
          </p:cNvPr>
          <p:cNvSpPr/>
          <p:nvPr/>
        </p:nvSpPr>
        <p:spPr>
          <a:xfrm rot="16200000">
            <a:off x="8507282" y="6040552"/>
            <a:ext cx="1273437" cy="355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Placeholder 16">
            <a:extLst>
              <a:ext uri="{FF2B5EF4-FFF2-40B4-BE49-F238E27FC236}">
                <a16:creationId xmlns:a16="http://schemas.microsoft.com/office/drawing/2014/main" id="{9DDB28A4-E50D-0944-B8B5-455E8E7BFCB8}"/>
              </a:ext>
            </a:extLst>
          </p:cNvPr>
          <p:cNvSpPr>
            <a:spLocks noGrp="1"/>
          </p:cNvSpPr>
          <p:nvPr>
            <p:ph type="body" sz="quarter" idx="13" hasCustomPrompt="1"/>
          </p:nvPr>
        </p:nvSpPr>
        <p:spPr>
          <a:xfrm>
            <a:off x="6156176" y="5061090"/>
            <a:ext cx="2358599" cy="471262"/>
          </a:xfrm>
        </p:spPr>
        <p:txBody>
          <a:bodyPr anchor="ctr">
            <a:normAutofit/>
          </a:bodyPr>
          <a:lstStyle>
            <a:lvl1pPr>
              <a:lnSpc>
                <a:spcPct val="100000"/>
              </a:lnSpc>
              <a:spcBef>
                <a:spcPts val="0"/>
              </a:spcBef>
              <a:defRPr sz="1200" b="1"/>
            </a:lvl1pPr>
          </a:lstStyle>
          <a:p>
            <a:pPr lvl="0"/>
            <a:r>
              <a:rPr lang="en-US" dirty="0"/>
              <a:t>Click to edit Name and Title</a:t>
            </a:r>
          </a:p>
        </p:txBody>
      </p:sp>
    </p:spTree>
    <p:extLst>
      <p:ext uri="{BB962C8B-B14F-4D97-AF65-F5344CB8AC3E}">
        <p14:creationId xmlns:p14="http://schemas.microsoft.com/office/powerpoint/2010/main" val="942517866"/>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374327" cy="667657"/>
          </a:xfrm>
        </p:spPr>
        <p:txBody>
          <a:bodyPr>
            <a:noAutofit/>
          </a:bodyPr>
          <a:lstStyle>
            <a:lvl1pPr algn="r">
              <a:defRPr sz="3200" b="1" i="0">
                <a:solidFill>
                  <a:schemeClr val="tx1">
                    <a:lumMod val="75000"/>
                    <a:lumOff val="25000"/>
                  </a:schemeClr>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11" name="Text Placeholder 2">
            <a:extLst>
              <a:ext uri="{FF2B5EF4-FFF2-40B4-BE49-F238E27FC236}">
                <a16:creationId xmlns:a16="http://schemas.microsoft.com/office/drawing/2014/main" id="{409D3793-D9A2-3B49-8C8B-05F38C2D25C3}"/>
              </a:ext>
            </a:extLst>
          </p:cNvPr>
          <p:cNvSpPr>
            <a:spLocks noGrp="1"/>
          </p:cNvSpPr>
          <p:nvPr>
            <p:ph idx="1" hasCustomPrompt="1"/>
          </p:nvPr>
        </p:nvSpPr>
        <p:spPr>
          <a:xfrm>
            <a:off x="457200" y="1600200"/>
            <a:ext cx="8229600" cy="4436401"/>
          </a:xfrm>
          <a:prstGeom prst="rect">
            <a:avLst/>
          </a:prstGeom>
        </p:spPr>
        <p:txBody>
          <a:bodyPr vert="horz" lIns="91440" tIns="45720" rIns="91440" bIns="45720" rtlCol="0">
            <a:normAutofit/>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3200" b="1">
                <a:latin typeface="Arial" panose="020B0604020202020204" pitchFamily="34" charset="0"/>
                <a:cs typeface="Arial" panose="020B0604020202020204" pitchFamily="34" charset="0"/>
              </a:defRPr>
            </a:lvl1pPr>
            <a:lvl2pPr marL="742950" marR="0" indent="-285750" algn="l" defTabSz="914400" rtl="0" eaLnBrk="1" fontAlgn="auto" latinLnBrk="0" hangingPunct="1">
              <a:lnSpc>
                <a:spcPct val="100000"/>
              </a:lnSpc>
              <a:spcBef>
                <a:spcPct val="20000"/>
              </a:spcBef>
              <a:spcAft>
                <a:spcPts val="0"/>
              </a:spcAft>
              <a:buClrTx/>
              <a:buSzTx/>
              <a:buFont typeface="Arial" pitchFamily="34" charset="0"/>
              <a:buChar char="–"/>
              <a:tabLst/>
              <a:defRPr sz="2000">
                <a:latin typeface="Arial" panose="020B0604020202020204" pitchFamily="34" charset="0"/>
                <a:cs typeface="Arial" panose="020B0604020202020204" pitchFamily="34" charset="0"/>
              </a:defRPr>
            </a:lvl2pPr>
            <a:lvl3pPr marL="11430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2000">
                <a:latin typeface="Arial" panose="020B0604020202020204" pitchFamily="34" charset="0"/>
                <a:cs typeface="Arial" panose="020B0604020202020204" pitchFamily="34" charset="0"/>
              </a:defRPr>
            </a:lvl3pPr>
            <a:lvl4pPr marL="16002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2000">
                <a:latin typeface="Arial" panose="020B0604020202020204" pitchFamily="34" charset="0"/>
                <a:cs typeface="Arial" panose="020B0604020202020204" pitchFamily="34" charset="0"/>
              </a:defRPr>
            </a:lvl4pPr>
            <a:lvl5pPr marL="20574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2000">
                <a:latin typeface="Arial" panose="020B0604020202020204" pitchFamily="34" charset="0"/>
                <a:cs typeface="Arial" panose="020B0604020202020204" pitchFamily="34" charset="0"/>
              </a:defRPr>
            </a:lvl5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Click to edit Master text styles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Second level</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n-ea"/>
                <a:cs typeface="Arial" panose="020B0604020202020204" pitchFamily="34" charset="0"/>
              </a:rPr>
              <a:t>Third level</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a:ln>
                  <a:noFill/>
                </a:ln>
                <a:solidFill>
                  <a:srgbClr val="004877"/>
                </a:solidFill>
                <a:effectLst/>
                <a:uLnTx/>
                <a:uFillTx/>
                <a:latin typeface="Arial" panose="020B0604020202020204" pitchFamily="34" charset="0"/>
                <a:ea typeface="+mn-ea"/>
                <a:cs typeface="Arial" panose="020B0604020202020204" pitchFamily="34" charset="0"/>
              </a:rPr>
              <a:t>Fourth level</a:t>
            </a:r>
          </a:p>
          <a:p>
            <a:pPr marL="2057400" marR="0" lvl="4"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Fifth level</a:t>
            </a:r>
          </a:p>
        </p:txBody>
      </p:sp>
    </p:spTree>
    <p:extLst>
      <p:ext uri="{BB962C8B-B14F-4D97-AF65-F5344CB8AC3E}">
        <p14:creationId xmlns:p14="http://schemas.microsoft.com/office/powerpoint/2010/main" val="136831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Section Header Ligh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397657C-9F63-034B-A078-519478D620B8}"/>
              </a:ext>
            </a:extLst>
          </p:cNvPr>
          <p:cNvSpPr/>
          <p:nvPr/>
        </p:nvSpPr>
        <p:spPr>
          <a:xfrm>
            <a:off x="835471" y="1900546"/>
            <a:ext cx="7473058" cy="3061226"/>
          </a:xfrm>
          <a:prstGeom prst="rect">
            <a:avLst/>
          </a:prstGeom>
          <a:pattFill prst="pct5">
            <a:fgClr>
              <a:schemeClr val="bg1">
                <a:lumMod val="65000"/>
              </a:schemeClr>
            </a:fgClr>
            <a:bgClr>
              <a:schemeClr val="bg1">
                <a:lumMod val="9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514F2F-3EE6-5346-9054-8196F3C9138B}"/>
              </a:ext>
            </a:extLst>
          </p:cNvPr>
          <p:cNvSpPr>
            <a:spLocks noGrp="1"/>
          </p:cNvSpPr>
          <p:nvPr>
            <p:ph type="title" hasCustomPrompt="1"/>
          </p:nvPr>
        </p:nvSpPr>
        <p:spPr>
          <a:xfrm>
            <a:off x="1047961" y="3022812"/>
            <a:ext cx="7048078" cy="816694"/>
          </a:xfrm>
        </p:spPr>
        <p:txBody>
          <a:bodyPr/>
          <a:lstStyle>
            <a:lvl1pPr>
              <a:defRPr sz="3600" b="0" i="0">
                <a:latin typeface="Arial Narrow" panose="020B0604020202020204" pitchFamily="34" charset="0"/>
                <a:cs typeface="Arial Narrow" panose="020B0604020202020204" pitchFamily="34" charset="0"/>
              </a:defRPr>
            </a:lvl1pPr>
          </a:lstStyle>
          <a:p>
            <a:r>
              <a:rPr lang="en-US" dirty="0"/>
              <a:t>CLICK TO EDIT MASTER TITLE STYLE</a:t>
            </a:r>
          </a:p>
        </p:txBody>
      </p:sp>
      <p:sp>
        <p:nvSpPr>
          <p:cNvPr id="4" name="Oval 3">
            <a:extLst>
              <a:ext uri="{FF2B5EF4-FFF2-40B4-BE49-F238E27FC236}">
                <a16:creationId xmlns:a16="http://schemas.microsoft.com/office/drawing/2014/main" id="{47DCEEBA-DABE-4F43-8E71-C13048C267EC}"/>
              </a:ext>
            </a:extLst>
          </p:cNvPr>
          <p:cNvSpPr/>
          <p:nvPr/>
        </p:nvSpPr>
        <p:spPr>
          <a:xfrm>
            <a:off x="3935838" y="953413"/>
            <a:ext cx="1278085" cy="1278085"/>
          </a:xfrm>
          <a:prstGeom prst="ellipse">
            <a:avLst/>
          </a:prstGeom>
          <a:gradFill flip="none" rotWithShape="1">
            <a:gsLst>
              <a:gs pos="0">
                <a:schemeClr val="accent1"/>
              </a:gs>
              <a:gs pos="100000">
                <a:schemeClr val="accent5"/>
              </a:gs>
            </a:gsLst>
            <a:path path="circle">
              <a:fillToRect l="100000" t="100000"/>
            </a:path>
            <a:tileRect r="-100000" b="-100000"/>
          </a:gradFill>
          <a:ln>
            <a:noFill/>
          </a:ln>
          <a:effectLst>
            <a:outerShdw dist="50800" dir="2700000" algn="t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a:extLst>
              <a:ext uri="{FF2B5EF4-FFF2-40B4-BE49-F238E27FC236}">
                <a16:creationId xmlns:a16="http://schemas.microsoft.com/office/drawing/2014/main" id="{C09DD0D4-3C21-4F4F-9F75-13C526835385}"/>
              </a:ext>
            </a:extLst>
          </p:cNvPr>
          <p:cNvCxnSpPr>
            <a:cxnSpLocks/>
          </p:cNvCxnSpPr>
          <p:nvPr/>
        </p:nvCxnSpPr>
        <p:spPr>
          <a:xfrm flipV="1">
            <a:off x="352129" y="993356"/>
            <a:ext cx="1428258" cy="1428258"/>
          </a:xfrm>
          <a:prstGeom prst="line">
            <a:avLst/>
          </a:prstGeom>
          <a:ln w="19050" cap="rnd">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3DFA6267-B549-0B49-A08F-586B753AE1B4}"/>
              </a:ext>
            </a:extLst>
          </p:cNvPr>
          <p:cNvCxnSpPr>
            <a:cxnSpLocks/>
          </p:cNvCxnSpPr>
          <p:nvPr/>
        </p:nvCxnSpPr>
        <p:spPr>
          <a:xfrm flipV="1">
            <a:off x="-587537" y="1981908"/>
            <a:ext cx="893605" cy="893605"/>
          </a:xfrm>
          <a:prstGeom prst="line">
            <a:avLst/>
          </a:prstGeom>
          <a:ln w="19050" cap="rnd">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D143919-8F6F-BA4E-8A2B-D83554872874}"/>
              </a:ext>
            </a:extLst>
          </p:cNvPr>
          <p:cNvCxnSpPr>
            <a:cxnSpLocks/>
          </p:cNvCxnSpPr>
          <p:nvPr/>
        </p:nvCxnSpPr>
        <p:spPr>
          <a:xfrm flipV="1">
            <a:off x="8308529" y="3891251"/>
            <a:ext cx="1428258" cy="1428258"/>
          </a:xfrm>
          <a:prstGeom prst="line">
            <a:avLst/>
          </a:prstGeom>
          <a:ln w="19050" cap="rnd">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8FD9BDB7-CD34-8243-9762-8678ADFAF02F}"/>
              </a:ext>
            </a:extLst>
          </p:cNvPr>
          <p:cNvCxnSpPr>
            <a:cxnSpLocks/>
          </p:cNvCxnSpPr>
          <p:nvPr/>
        </p:nvCxnSpPr>
        <p:spPr>
          <a:xfrm flipV="1">
            <a:off x="7368863" y="4879803"/>
            <a:ext cx="893605" cy="893605"/>
          </a:xfrm>
          <a:prstGeom prst="line">
            <a:avLst/>
          </a:prstGeom>
          <a:ln w="19050" cap="rnd">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2246F451-A2AA-D54C-A80A-B912660B51C9}"/>
              </a:ext>
            </a:extLst>
          </p:cNvPr>
          <p:cNvGrpSpPr/>
          <p:nvPr/>
        </p:nvGrpSpPr>
        <p:grpSpPr>
          <a:xfrm>
            <a:off x="1728177" y="6690424"/>
            <a:ext cx="5687659" cy="167583"/>
            <a:chOff x="5094104" y="5414558"/>
            <a:chExt cx="1641700" cy="85995"/>
          </a:xfrm>
        </p:grpSpPr>
        <p:sp>
          <p:nvSpPr>
            <p:cNvPr id="10" name="Rectangle 9">
              <a:extLst>
                <a:ext uri="{FF2B5EF4-FFF2-40B4-BE49-F238E27FC236}">
                  <a16:creationId xmlns:a16="http://schemas.microsoft.com/office/drawing/2014/main" id="{E34ADBD7-E07B-E44E-8E23-8CCAD3B90B9A}"/>
                </a:ext>
              </a:extLst>
            </p:cNvPr>
            <p:cNvSpPr/>
            <p:nvPr/>
          </p:nvSpPr>
          <p:spPr>
            <a:xfrm>
              <a:off x="5094104" y="5414558"/>
              <a:ext cx="410425" cy="85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27CFF86-4A33-9246-A98C-15F441393139}"/>
                </a:ext>
              </a:extLst>
            </p:cNvPr>
            <p:cNvSpPr/>
            <p:nvPr/>
          </p:nvSpPr>
          <p:spPr>
            <a:xfrm>
              <a:off x="5504529" y="5414558"/>
              <a:ext cx="410425" cy="859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4A9AFC9-1EB7-1C45-BCCB-5C19DA543E76}"/>
                </a:ext>
              </a:extLst>
            </p:cNvPr>
            <p:cNvSpPr/>
            <p:nvPr/>
          </p:nvSpPr>
          <p:spPr>
            <a:xfrm>
              <a:off x="5914954" y="5414558"/>
              <a:ext cx="410425" cy="859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AD353FD-1C39-DC44-A9C7-87452657E27A}"/>
                </a:ext>
              </a:extLst>
            </p:cNvPr>
            <p:cNvSpPr/>
            <p:nvPr/>
          </p:nvSpPr>
          <p:spPr>
            <a:xfrm>
              <a:off x="6325379" y="5414558"/>
              <a:ext cx="410425" cy="859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6" name="Picture 15">
            <a:extLst>
              <a:ext uri="{FF2B5EF4-FFF2-40B4-BE49-F238E27FC236}">
                <a16:creationId xmlns:a16="http://schemas.microsoft.com/office/drawing/2014/main" id="{69AC605E-A8D4-7142-98D9-7598CBC2CD21}"/>
              </a:ext>
            </a:extLst>
          </p:cNvPr>
          <p:cNvPicPr>
            <a:picLocks noChangeAspect="1"/>
          </p:cNvPicPr>
          <p:nvPr/>
        </p:nvPicPr>
        <p:blipFill>
          <a:blip r:embed="rId2"/>
          <a:srcRect/>
          <a:stretch/>
        </p:blipFill>
        <p:spPr>
          <a:xfrm>
            <a:off x="4067944" y="1401285"/>
            <a:ext cx="1030420" cy="306200"/>
          </a:xfrm>
          <a:prstGeom prst="rect">
            <a:avLst/>
          </a:prstGeom>
        </p:spPr>
      </p:pic>
      <p:sp>
        <p:nvSpPr>
          <p:cNvPr id="19" name="Text Placeholder 18">
            <a:extLst>
              <a:ext uri="{FF2B5EF4-FFF2-40B4-BE49-F238E27FC236}">
                <a16:creationId xmlns:a16="http://schemas.microsoft.com/office/drawing/2014/main" id="{7F4DEEFD-DA34-CD46-9EE8-F2B47CEF432C}"/>
              </a:ext>
            </a:extLst>
          </p:cNvPr>
          <p:cNvSpPr>
            <a:spLocks noGrp="1"/>
          </p:cNvSpPr>
          <p:nvPr>
            <p:ph type="body" sz="quarter" idx="10"/>
          </p:nvPr>
        </p:nvSpPr>
        <p:spPr>
          <a:xfrm>
            <a:off x="2021682" y="3732106"/>
            <a:ext cx="5100637" cy="688975"/>
          </a:xfrm>
        </p:spPr>
        <p:txBody>
          <a:bodyPr>
            <a:normAutofit/>
          </a:bodyPr>
          <a:lstStyle>
            <a:lvl1pPr algn="ctr">
              <a:defRPr sz="1600">
                <a:latin typeface="Arial" panose="020B0604020202020204" pitchFamily="34" charset="0"/>
                <a:cs typeface="Arial" panose="020B0604020202020204" pitchFamily="34" charset="0"/>
              </a:defRPr>
            </a:lvl1pPr>
            <a:lvl2pPr marL="17463" indent="0">
              <a:buNone/>
              <a:defRPr/>
            </a:lvl2pPr>
          </a:lstStyle>
          <a:p>
            <a:pPr lvl="0"/>
            <a:r>
              <a:rPr lang="en-US"/>
              <a:t>Click to edit Master text styles</a:t>
            </a:r>
          </a:p>
        </p:txBody>
      </p:sp>
      <p:sp>
        <p:nvSpPr>
          <p:cNvPr id="20" name="Rectangle 19">
            <a:extLst>
              <a:ext uri="{FF2B5EF4-FFF2-40B4-BE49-F238E27FC236}">
                <a16:creationId xmlns:a16="http://schemas.microsoft.com/office/drawing/2014/main" id="{68CC92EA-E08F-9646-A9A4-EAE47105C062}"/>
              </a:ext>
            </a:extLst>
          </p:cNvPr>
          <p:cNvSpPr/>
          <p:nvPr/>
        </p:nvSpPr>
        <p:spPr>
          <a:xfrm>
            <a:off x="4320480" y="6453336"/>
            <a:ext cx="4572000" cy="246221"/>
          </a:xfrm>
          <a:prstGeom prst="rect">
            <a:avLst/>
          </a:prstGeom>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rgbClr val="000000"/>
                </a:solidFill>
                <a:effectLst/>
                <a:uLnTx/>
                <a:uFillTx/>
                <a:latin typeface="Helvetica Light" panose="020B04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p:txBody>
      </p:sp>
    </p:spTree>
    <p:extLst>
      <p:ext uri="{BB962C8B-B14F-4D97-AF65-F5344CB8AC3E}">
        <p14:creationId xmlns:p14="http://schemas.microsoft.com/office/powerpoint/2010/main" val="1535716599"/>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Section Header Dark">
    <p:bg>
      <p:bgPr>
        <a:solidFill>
          <a:schemeClr val="tx1">
            <a:lumMod val="85000"/>
            <a:lumOff val="15000"/>
            <a:alpha val="86000"/>
          </a:schemeClr>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B172695-D69A-1047-9AC2-440A29B5B79E}"/>
              </a:ext>
            </a:extLst>
          </p:cNvPr>
          <p:cNvSpPr/>
          <p:nvPr/>
        </p:nvSpPr>
        <p:spPr>
          <a:xfrm>
            <a:off x="835471" y="1900546"/>
            <a:ext cx="7473058" cy="3061226"/>
          </a:xfrm>
          <a:prstGeom prst="rect">
            <a:avLst/>
          </a:prstGeom>
          <a:pattFill prst="pct20">
            <a:fgClr>
              <a:schemeClr val="bg1">
                <a:lumMod val="95000"/>
              </a:schemeClr>
            </a:fgClr>
            <a:bgClr>
              <a:schemeClr val="tx1">
                <a:lumMod val="75000"/>
                <a:lumOff val="2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lt1"/>
              </a:solidFill>
            </a:endParaRPr>
          </a:p>
        </p:txBody>
      </p:sp>
      <p:sp>
        <p:nvSpPr>
          <p:cNvPr id="5" name="Oval 4">
            <a:extLst>
              <a:ext uri="{FF2B5EF4-FFF2-40B4-BE49-F238E27FC236}">
                <a16:creationId xmlns:a16="http://schemas.microsoft.com/office/drawing/2014/main" id="{6EE55069-62BA-2A4C-A50A-31FEEC9E57BD}"/>
              </a:ext>
            </a:extLst>
          </p:cNvPr>
          <p:cNvSpPr/>
          <p:nvPr/>
        </p:nvSpPr>
        <p:spPr>
          <a:xfrm>
            <a:off x="3935838" y="953413"/>
            <a:ext cx="1278085" cy="1278085"/>
          </a:xfrm>
          <a:prstGeom prst="ellipse">
            <a:avLst/>
          </a:prstGeom>
          <a:solidFill>
            <a:schemeClr val="bg1"/>
          </a:solidFill>
          <a:ln>
            <a:noFill/>
          </a:ln>
          <a:effectLst>
            <a:outerShdw dist="50800" dir="2700000" algn="t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4000D93A-9260-DC41-BBD9-DBE54193CB76}"/>
              </a:ext>
            </a:extLst>
          </p:cNvPr>
          <p:cNvCxnSpPr>
            <a:cxnSpLocks/>
          </p:cNvCxnSpPr>
          <p:nvPr/>
        </p:nvCxnSpPr>
        <p:spPr>
          <a:xfrm flipV="1">
            <a:off x="352129" y="993356"/>
            <a:ext cx="1428258" cy="1428258"/>
          </a:xfrm>
          <a:prstGeom prst="line">
            <a:avLst/>
          </a:prstGeom>
          <a:ln w="19050" cap="rnd">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3253E48E-AF41-1045-8DF9-AA4860DF2EE3}"/>
              </a:ext>
            </a:extLst>
          </p:cNvPr>
          <p:cNvCxnSpPr>
            <a:cxnSpLocks/>
          </p:cNvCxnSpPr>
          <p:nvPr/>
        </p:nvCxnSpPr>
        <p:spPr>
          <a:xfrm flipV="1">
            <a:off x="-587537" y="1981908"/>
            <a:ext cx="893605" cy="893605"/>
          </a:xfrm>
          <a:prstGeom prst="line">
            <a:avLst/>
          </a:prstGeom>
          <a:ln w="19050" cap="rnd">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D6E07E28-B88B-6A46-A1D8-5E0FD6F66982}"/>
              </a:ext>
            </a:extLst>
          </p:cNvPr>
          <p:cNvCxnSpPr>
            <a:cxnSpLocks/>
          </p:cNvCxnSpPr>
          <p:nvPr/>
        </p:nvCxnSpPr>
        <p:spPr>
          <a:xfrm flipV="1">
            <a:off x="8308529" y="3891251"/>
            <a:ext cx="1428258" cy="1428258"/>
          </a:xfrm>
          <a:prstGeom prst="line">
            <a:avLst/>
          </a:prstGeom>
          <a:ln w="19050" cap="rnd">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9CB6EA6D-57B7-D641-B396-1157C9BE7DD1}"/>
              </a:ext>
            </a:extLst>
          </p:cNvPr>
          <p:cNvCxnSpPr>
            <a:cxnSpLocks/>
          </p:cNvCxnSpPr>
          <p:nvPr/>
        </p:nvCxnSpPr>
        <p:spPr>
          <a:xfrm flipV="1">
            <a:off x="7368863" y="4879803"/>
            <a:ext cx="893605" cy="893605"/>
          </a:xfrm>
          <a:prstGeom prst="line">
            <a:avLst/>
          </a:prstGeom>
          <a:ln w="19050" cap="rnd">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2A422B61-ACF3-8348-9E6B-1F4B8E9C5C09}"/>
              </a:ext>
            </a:extLst>
          </p:cNvPr>
          <p:cNvGrpSpPr/>
          <p:nvPr/>
        </p:nvGrpSpPr>
        <p:grpSpPr>
          <a:xfrm>
            <a:off x="1728177" y="6690424"/>
            <a:ext cx="5687659" cy="167583"/>
            <a:chOff x="5094104" y="5414558"/>
            <a:chExt cx="1641700" cy="85995"/>
          </a:xfrm>
        </p:grpSpPr>
        <p:sp>
          <p:nvSpPr>
            <p:cNvPr id="11" name="Rectangle 10">
              <a:extLst>
                <a:ext uri="{FF2B5EF4-FFF2-40B4-BE49-F238E27FC236}">
                  <a16:creationId xmlns:a16="http://schemas.microsoft.com/office/drawing/2014/main" id="{D7C0F734-8B28-E345-B75B-336EFC26ED2F}"/>
                </a:ext>
              </a:extLst>
            </p:cNvPr>
            <p:cNvSpPr/>
            <p:nvPr/>
          </p:nvSpPr>
          <p:spPr>
            <a:xfrm>
              <a:off x="5094104" y="5414558"/>
              <a:ext cx="410425" cy="85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645344D-6B95-A749-B356-808C7CBE0929}"/>
                </a:ext>
              </a:extLst>
            </p:cNvPr>
            <p:cNvSpPr/>
            <p:nvPr/>
          </p:nvSpPr>
          <p:spPr>
            <a:xfrm>
              <a:off x="5504529" y="5414558"/>
              <a:ext cx="410425" cy="859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0DDB86F-E2DB-8D4C-B26E-9EE625BCA881}"/>
                </a:ext>
              </a:extLst>
            </p:cNvPr>
            <p:cNvSpPr/>
            <p:nvPr/>
          </p:nvSpPr>
          <p:spPr>
            <a:xfrm>
              <a:off x="5914954" y="5414558"/>
              <a:ext cx="410425" cy="859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0419BD4-D218-F047-A039-2164251AE861}"/>
                </a:ext>
              </a:extLst>
            </p:cNvPr>
            <p:cNvSpPr/>
            <p:nvPr/>
          </p:nvSpPr>
          <p:spPr>
            <a:xfrm>
              <a:off x="6325379" y="5414558"/>
              <a:ext cx="410425" cy="859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7" name="Picture 16">
            <a:extLst>
              <a:ext uri="{FF2B5EF4-FFF2-40B4-BE49-F238E27FC236}">
                <a16:creationId xmlns:a16="http://schemas.microsoft.com/office/drawing/2014/main" id="{467E4FCE-7FA7-6A42-985D-95F7F031DA20}"/>
              </a:ext>
            </a:extLst>
          </p:cNvPr>
          <p:cNvPicPr>
            <a:picLocks noChangeAspect="1"/>
          </p:cNvPicPr>
          <p:nvPr/>
        </p:nvPicPr>
        <p:blipFill>
          <a:blip r:embed="rId2"/>
          <a:srcRect/>
          <a:stretch/>
        </p:blipFill>
        <p:spPr>
          <a:xfrm>
            <a:off x="4144731" y="1401285"/>
            <a:ext cx="876845" cy="306200"/>
          </a:xfrm>
          <a:prstGeom prst="rect">
            <a:avLst/>
          </a:prstGeom>
        </p:spPr>
      </p:pic>
      <p:sp>
        <p:nvSpPr>
          <p:cNvPr id="2" name="Title 1">
            <a:extLst>
              <a:ext uri="{FF2B5EF4-FFF2-40B4-BE49-F238E27FC236}">
                <a16:creationId xmlns:a16="http://schemas.microsoft.com/office/drawing/2014/main" id="{BE250340-8097-9445-B651-41C0F2660E64}"/>
              </a:ext>
            </a:extLst>
          </p:cNvPr>
          <p:cNvSpPr>
            <a:spLocks noGrp="1"/>
          </p:cNvSpPr>
          <p:nvPr>
            <p:ph type="title" hasCustomPrompt="1"/>
          </p:nvPr>
        </p:nvSpPr>
        <p:spPr>
          <a:xfrm>
            <a:off x="1009781" y="2852936"/>
            <a:ext cx="7124439" cy="695255"/>
          </a:xfrm>
        </p:spPr>
        <p:txBody>
          <a:bodyPr/>
          <a:lstStyle>
            <a:lvl1pPr>
              <a:defRPr sz="3600" b="0" i="0">
                <a:solidFill>
                  <a:schemeClr val="bg1"/>
                </a:solidFill>
                <a:latin typeface="Arial Narrow" panose="020B0604020202020204" pitchFamily="34" charset="0"/>
                <a:cs typeface="Arial Narrow" panose="020B0604020202020204" pitchFamily="34" charset="0"/>
              </a:defRPr>
            </a:lvl1pPr>
          </a:lstStyle>
          <a:p>
            <a:r>
              <a:rPr lang="en-US" dirty="0"/>
              <a:t>CLICK TO EDIT MASTER TITLE STYLE</a:t>
            </a:r>
          </a:p>
        </p:txBody>
      </p:sp>
      <p:sp>
        <p:nvSpPr>
          <p:cNvPr id="18" name="Text Placeholder 18">
            <a:extLst>
              <a:ext uri="{FF2B5EF4-FFF2-40B4-BE49-F238E27FC236}">
                <a16:creationId xmlns:a16="http://schemas.microsoft.com/office/drawing/2014/main" id="{300E69EA-BD27-A348-8DB2-5C9F7A72110B}"/>
              </a:ext>
            </a:extLst>
          </p:cNvPr>
          <p:cNvSpPr>
            <a:spLocks noGrp="1"/>
          </p:cNvSpPr>
          <p:nvPr>
            <p:ph type="body" sz="quarter" idx="10"/>
          </p:nvPr>
        </p:nvSpPr>
        <p:spPr>
          <a:xfrm>
            <a:off x="2021682" y="3785436"/>
            <a:ext cx="5100637" cy="688975"/>
          </a:xfrm>
        </p:spPr>
        <p:txBody>
          <a:bodyPr>
            <a:normAutofit/>
          </a:bodyPr>
          <a:lstStyle>
            <a:lvl1pPr algn="ctr">
              <a:defRPr sz="1600">
                <a:solidFill>
                  <a:schemeClr val="bg1"/>
                </a:solidFill>
                <a:latin typeface="Arial" panose="020B0604020202020204" pitchFamily="34" charset="0"/>
                <a:cs typeface="Arial" panose="020B0604020202020204" pitchFamily="34" charset="0"/>
              </a:defRPr>
            </a:lvl1pPr>
            <a:lvl2pPr marL="17463" indent="0">
              <a:buNone/>
              <a:defRPr/>
            </a:lvl2pPr>
          </a:lstStyle>
          <a:p>
            <a:pPr lvl="0"/>
            <a:r>
              <a:rPr lang="en-US"/>
              <a:t>Click to edit Master text styles</a:t>
            </a:r>
          </a:p>
        </p:txBody>
      </p:sp>
      <p:sp>
        <p:nvSpPr>
          <p:cNvPr id="19" name="Rectangle 18">
            <a:extLst>
              <a:ext uri="{FF2B5EF4-FFF2-40B4-BE49-F238E27FC236}">
                <a16:creationId xmlns:a16="http://schemas.microsoft.com/office/drawing/2014/main" id="{8ECE3DCB-45EE-D24B-BA3A-EFCDF3697E95}"/>
              </a:ext>
            </a:extLst>
          </p:cNvPr>
          <p:cNvSpPr/>
          <p:nvPr/>
        </p:nvSpPr>
        <p:spPr>
          <a:xfrm>
            <a:off x="4320480" y="6453336"/>
            <a:ext cx="4572000" cy="246221"/>
          </a:xfrm>
          <a:prstGeom prst="rect">
            <a:avLst/>
          </a:prstGeom>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bg1"/>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chemeClr val="bg1"/>
                </a:solidFill>
                <a:effectLst/>
                <a:uLnTx/>
                <a:uFillTx/>
                <a:latin typeface="Helvetica Light" panose="020B04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bg1"/>
              </a:solidFill>
              <a:effectLst/>
              <a:uLnTx/>
              <a:uFillTx/>
              <a:latin typeface="Helvetica Light" panose="020B0403020202020204" pitchFamily="34" charset="0"/>
              <a:ea typeface="+mn-ea"/>
              <a:cs typeface="+mn-cs"/>
            </a:endParaRPr>
          </a:p>
        </p:txBody>
      </p:sp>
    </p:spTree>
    <p:extLst>
      <p:ext uri="{BB962C8B-B14F-4D97-AF65-F5344CB8AC3E}">
        <p14:creationId xmlns:p14="http://schemas.microsoft.com/office/powerpoint/2010/main" val="672563073"/>
      </p:ext>
    </p:extLst>
  </p:cSld>
  <p:clrMapOvr>
    <a:masterClrMapping/>
  </p:clrMapOvr>
  <p:hf hd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Break Section 1">
    <p:bg>
      <p:bgPr>
        <a:gradFill>
          <a:gsLst>
            <a:gs pos="0">
              <a:schemeClr val="accent1">
                <a:alpha val="90000"/>
              </a:schemeClr>
            </a:gs>
            <a:gs pos="99000">
              <a:schemeClr val="accent5"/>
            </a:gs>
          </a:gsLst>
          <a:path path="rect">
            <a:fillToRect t="100000" r="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9D12E-2B01-684F-8896-430CF9BFB044}"/>
              </a:ext>
            </a:extLst>
          </p:cNvPr>
          <p:cNvSpPr>
            <a:spLocks noGrp="1"/>
          </p:cNvSpPr>
          <p:nvPr>
            <p:ph type="title" hasCustomPrompt="1"/>
          </p:nvPr>
        </p:nvSpPr>
        <p:spPr>
          <a:xfrm>
            <a:off x="827088" y="2354775"/>
            <a:ext cx="4968552" cy="1578281"/>
          </a:xfrm>
        </p:spPr>
        <p:txBody>
          <a:bodyPr/>
          <a:lstStyle>
            <a:lvl1pPr algn="l">
              <a:defRPr sz="6000" b="1" i="0">
                <a:solidFill>
                  <a:schemeClr val="bg1"/>
                </a:solidFill>
                <a:latin typeface="Arial Black" panose="020B0604020202020204" pitchFamily="34" charset="0"/>
                <a:cs typeface="Arial Black" panose="020B0604020202020204" pitchFamily="34" charset="0"/>
              </a:defRPr>
            </a:lvl1pPr>
          </a:lstStyle>
          <a:p>
            <a:r>
              <a:rPr lang="en-US" dirty="0"/>
              <a:t>CLICK TO EDIT</a:t>
            </a:r>
          </a:p>
        </p:txBody>
      </p:sp>
      <p:sp>
        <p:nvSpPr>
          <p:cNvPr id="8" name="Text Placeholder 7">
            <a:extLst>
              <a:ext uri="{FF2B5EF4-FFF2-40B4-BE49-F238E27FC236}">
                <a16:creationId xmlns:a16="http://schemas.microsoft.com/office/drawing/2014/main" id="{D59FB91E-A609-C74C-8A06-3DD57249FA8A}"/>
              </a:ext>
            </a:extLst>
          </p:cNvPr>
          <p:cNvSpPr>
            <a:spLocks noGrp="1"/>
          </p:cNvSpPr>
          <p:nvPr>
            <p:ph type="body" sz="quarter" idx="10"/>
          </p:nvPr>
        </p:nvSpPr>
        <p:spPr>
          <a:xfrm>
            <a:off x="827088" y="3956312"/>
            <a:ext cx="2664792" cy="624816"/>
          </a:xfrm>
        </p:spPr>
        <p:txBody>
          <a:bodyPr>
            <a:normAutofit/>
          </a:bodyPr>
          <a:lstStyle>
            <a:lvl1pPr>
              <a:defRPr sz="1600">
                <a:solidFill>
                  <a:schemeClr val="bg1"/>
                </a:solidFill>
              </a:defRPr>
            </a:lvl1pPr>
          </a:lstStyle>
          <a:p>
            <a:pPr lvl="0"/>
            <a:r>
              <a:rPr lang="en-US"/>
              <a:t>Click to edit Master text styles</a:t>
            </a:r>
          </a:p>
        </p:txBody>
      </p:sp>
      <p:sp>
        <p:nvSpPr>
          <p:cNvPr id="10" name="Text Placeholder 9">
            <a:extLst>
              <a:ext uri="{FF2B5EF4-FFF2-40B4-BE49-F238E27FC236}">
                <a16:creationId xmlns:a16="http://schemas.microsoft.com/office/drawing/2014/main" id="{3A766C4E-6939-FB41-91E7-4113783B65A1}"/>
              </a:ext>
            </a:extLst>
          </p:cNvPr>
          <p:cNvSpPr>
            <a:spLocks noGrp="1"/>
          </p:cNvSpPr>
          <p:nvPr>
            <p:ph type="body" sz="quarter" idx="11"/>
          </p:nvPr>
        </p:nvSpPr>
        <p:spPr>
          <a:xfrm>
            <a:off x="827088" y="4631308"/>
            <a:ext cx="2881311" cy="1101948"/>
          </a:xfrm>
        </p:spPr>
        <p:txBody>
          <a:bodyPr>
            <a:normAutofit/>
          </a:bodyPr>
          <a:lstStyle>
            <a:lvl1pPr>
              <a:defRPr sz="900" b="0" i="0">
                <a:solidFill>
                  <a:schemeClr val="bg1"/>
                </a:solidFill>
                <a:latin typeface="Arial" panose="020B0604020202020204"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238841317"/>
      </p:ext>
    </p:extLst>
  </p:cSld>
  <p:clrMapOvr>
    <a:masterClrMapping/>
  </p:clrMapOvr>
  <p:hf hd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Break Section 2">
    <p:bg>
      <p:bgPr>
        <a:gradFill>
          <a:gsLst>
            <a:gs pos="0">
              <a:schemeClr val="accent1">
                <a:alpha val="90000"/>
              </a:schemeClr>
            </a:gs>
            <a:gs pos="99000">
              <a:schemeClr val="accent5"/>
            </a:gs>
          </a:gsLst>
          <a:path path="rect">
            <a:fillToRect t="100000" r="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9D12E-2B01-684F-8896-430CF9BFB044}"/>
              </a:ext>
            </a:extLst>
          </p:cNvPr>
          <p:cNvSpPr>
            <a:spLocks noGrp="1"/>
          </p:cNvSpPr>
          <p:nvPr>
            <p:ph type="title" hasCustomPrompt="1"/>
          </p:nvPr>
        </p:nvSpPr>
        <p:spPr>
          <a:xfrm>
            <a:off x="827584" y="1900240"/>
            <a:ext cx="3672904" cy="1578281"/>
          </a:xfrm>
        </p:spPr>
        <p:txBody>
          <a:bodyPr/>
          <a:lstStyle>
            <a:lvl1pPr algn="l">
              <a:defRPr sz="5000" b="1" i="0">
                <a:solidFill>
                  <a:schemeClr val="bg1"/>
                </a:solidFill>
                <a:latin typeface="Arial Black" panose="020B0604020202020204" pitchFamily="34" charset="0"/>
                <a:cs typeface="Arial Black" panose="020B0604020202020204" pitchFamily="34" charset="0"/>
              </a:defRPr>
            </a:lvl1pPr>
          </a:lstStyle>
          <a:p>
            <a:r>
              <a:rPr lang="en-US" dirty="0"/>
              <a:t>CLICK TO EDIT</a:t>
            </a:r>
          </a:p>
        </p:txBody>
      </p:sp>
      <p:sp>
        <p:nvSpPr>
          <p:cNvPr id="8" name="Text Placeholder 7">
            <a:extLst>
              <a:ext uri="{FF2B5EF4-FFF2-40B4-BE49-F238E27FC236}">
                <a16:creationId xmlns:a16="http://schemas.microsoft.com/office/drawing/2014/main" id="{D59FB91E-A609-C74C-8A06-3DD57249FA8A}"/>
              </a:ext>
            </a:extLst>
          </p:cNvPr>
          <p:cNvSpPr>
            <a:spLocks noGrp="1"/>
          </p:cNvSpPr>
          <p:nvPr>
            <p:ph type="body" sz="quarter" idx="10"/>
          </p:nvPr>
        </p:nvSpPr>
        <p:spPr>
          <a:xfrm>
            <a:off x="827584" y="3956312"/>
            <a:ext cx="2592288" cy="624816"/>
          </a:xfrm>
        </p:spPr>
        <p:txBody>
          <a:bodyPr>
            <a:normAutofit/>
          </a:bodyPr>
          <a:lstStyle>
            <a:lvl1pPr>
              <a:defRPr sz="1600">
                <a:solidFill>
                  <a:schemeClr val="bg1"/>
                </a:solidFill>
              </a:defRPr>
            </a:lvl1pPr>
          </a:lstStyle>
          <a:p>
            <a:pPr lvl="0"/>
            <a:r>
              <a:rPr lang="en-US"/>
              <a:t>Click to edit Master text styles</a:t>
            </a:r>
          </a:p>
        </p:txBody>
      </p:sp>
      <p:sp>
        <p:nvSpPr>
          <p:cNvPr id="10" name="Text Placeholder 9">
            <a:extLst>
              <a:ext uri="{FF2B5EF4-FFF2-40B4-BE49-F238E27FC236}">
                <a16:creationId xmlns:a16="http://schemas.microsoft.com/office/drawing/2014/main" id="{3A766C4E-6939-FB41-91E7-4113783B65A1}"/>
              </a:ext>
            </a:extLst>
          </p:cNvPr>
          <p:cNvSpPr>
            <a:spLocks noGrp="1"/>
          </p:cNvSpPr>
          <p:nvPr>
            <p:ph type="body" sz="quarter" idx="11"/>
          </p:nvPr>
        </p:nvSpPr>
        <p:spPr>
          <a:xfrm>
            <a:off x="827584" y="4631308"/>
            <a:ext cx="2881311" cy="885924"/>
          </a:xfrm>
        </p:spPr>
        <p:txBody>
          <a:bodyPr>
            <a:normAutofit/>
          </a:bodyPr>
          <a:lstStyle>
            <a:lvl1pPr>
              <a:defRPr sz="900" b="0" i="0">
                <a:solidFill>
                  <a:schemeClr val="bg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5" name="Rectangle: Single Corner Snipped 10">
            <a:extLst>
              <a:ext uri="{FF2B5EF4-FFF2-40B4-BE49-F238E27FC236}">
                <a16:creationId xmlns:a16="http://schemas.microsoft.com/office/drawing/2014/main" id="{3A83B3FD-51EB-C04D-B672-C1C09CAF31CB}"/>
              </a:ext>
            </a:extLst>
          </p:cNvPr>
          <p:cNvSpPr/>
          <p:nvPr/>
        </p:nvSpPr>
        <p:spPr>
          <a:xfrm>
            <a:off x="755576" y="1266946"/>
            <a:ext cx="7574215" cy="4324123"/>
          </a:xfrm>
          <a:prstGeom prst="snip1Rect">
            <a:avLst>
              <a:gd name="adj" fmla="val 9101"/>
            </a:avLst>
          </a:pr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E5C50ADB-87F9-E542-BE6D-71610C556FFF}"/>
              </a:ext>
            </a:extLst>
          </p:cNvPr>
          <p:cNvSpPr/>
          <p:nvPr/>
        </p:nvSpPr>
        <p:spPr>
          <a:xfrm>
            <a:off x="4643514" y="0"/>
            <a:ext cx="4500486"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6">
            <a:extLst>
              <a:ext uri="{FF2B5EF4-FFF2-40B4-BE49-F238E27FC236}">
                <a16:creationId xmlns:a16="http://schemas.microsoft.com/office/drawing/2014/main" id="{88E6DE49-4521-694D-957C-C8A99154AD45}"/>
              </a:ext>
            </a:extLst>
          </p:cNvPr>
          <p:cNvSpPr>
            <a:spLocks noGrp="1"/>
          </p:cNvSpPr>
          <p:nvPr>
            <p:ph type="pic" sz="quarter" idx="12"/>
          </p:nvPr>
        </p:nvSpPr>
        <p:spPr>
          <a:xfrm>
            <a:off x="4643515" y="0"/>
            <a:ext cx="4500486" cy="6858000"/>
          </a:xfrm>
        </p:spPr>
        <p:txBody>
          <a:bodyPr/>
          <a:lstStyle/>
          <a:p>
            <a:r>
              <a:rPr lang="en-US"/>
              <a:t>Click icon to add picture</a:t>
            </a:r>
          </a:p>
        </p:txBody>
      </p:sp>
    </p:spTree>
    <p:extLst>
      <p:ext uri="{BB962C8B-B14F-4D97-AF65-F5344CB8AC3E}">
        <p14:creationId xmlns:p14="http://schemas.microsoft.com/office/powerpoint/2010/main" val="3255966011"/>
      </p:ext>
    </p:extLst>
  </p:cSld>
  <p:clrMapOvr>
    <a:masterClrMapping/>
  </p:clrMapOvr>
  <p:hf hdr="0" dt="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Feature Picture with Tex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E0A7594-64BC-9149-B4A2-CF17A8FF744D}"/>
              </a:ext>
            </a:extLst>
          </p:cNvPr>
          <p:cNvSpPr/>
          <p:nvPr/>
        </p:nvSpPr>
        <p:spPr>
          <a:xfrm>
            <a:off x="219078" y="6453336"/>
            <a:ext cx="4572000" cy="246221"/>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rgbClr val="000000"/>
                </a:solidFill>
                <a:effectLst/>
                <a:uLnTx/>
                <a:uFillTx/>
                <a:latin typeface="Helvetica Light" panose="020B0403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p:txBody>
      </p:sp>
      <p:sp>
        <p:nvSpPr>
          <p:cNvPr id="7" name="Rectangle 6">
            <a:extLst>
              <a:ext uri="{FF2B5EF4-FFF2-40B4-BE49-F238E27FC236}">
                <a16:creationId xmlns:a16="http://schemas.microsoft.com/office/drawing/2014/main" id="{9F22ECAD-79CE-F449-8120-053FFA4D4CB4}"/>
              </a:ext>
            </a:extLst>
          </p:cNvPr>
          <p:cNvSpPr/>
          <p:nvPr/>
        </p:nvSpPr>
        <p:spPr>
          <a:xfrm rot="16200000">
            <a:off x="3679811" y="1426518"/>
            <a:ext cx="5613842" cy="4727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E2DBF85-1506-4748-ACEE-6F0187B94FD9}"/>
              </a:ext>
            </a:extLst>
          </p:cNvPr>
          <p:cNvSpPr/>
          <p:nvPr/>
        </p:nvSpPr>
        <p:spPr>
          <a:xfrm rot="16200000">
            <a:off x="3000762" y="2386931"/>
            <a:ext cx="2654657" cy="80133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AAEF8F9-228A-9142-ADF1-990A1982A548}"/>
              </a:ext>
            </a:extLst>
          </p:cNvPr>
          <p:cNvSpPr/>
          <p:nvPr/>
        </p:nvSpPr>
        <p:spPr>
          <a:xfrm rot="16200000">
            <a:off x="8867000" y="6580998"/>
            <a:ext cx="260647" cy="29335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2867E15-02FF-1843-B477-C953A7B8B966}"/>
              </a:ext>
            </a:extLst>
          </p:cNvPr>
          <p:cNvSpPr/>
          <p:nvPr/>
        </p:nvSpPr>
        <p:spPr>
          <a:xfrm rot="16200000">
            <a:off x="5432351" y="870818"/>
            <a:ext cx="2654657" cy="383355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5">
            <a:extLst>
              <a:ext uri="{FF2B5EF4-FFF2-40B4-BE49-F238E27FC236}">
                <a16:creationId xmlns:a16="http://schemas.microsoft.com/office/drawing/2014/main" id="{653C1032-28D0-433B-8ACC-6A18FA4A87B4}"/>
              </a:ext>
            </a:extLst>
          </p:cNvPr>
          <p:cNvSpPr>
            <a:spLocks noGrp="1"/>
          </p:cNvSpPr>
          <p:nvPr>
            <p:ph type="pic" sz="quarter" idx="10"/>
          </p:nvPr>
        </p:nvSpPr>
        <p:spPr>
          <a:xfrm>
            <a:off x="4837411" y="1460268"/>
            <a:ext cx="3839048" cy="2654658"/>
          </a:xfrm>
          <a:custGeom>
            <a:avLst/>
            <a:gdLst>
              <a:gd name="connsiteX0" fmla="*/ 0 w 2870200"/>
              <a:gd name="connsiteY0" fmla="*/ 0 h 4953000"/>
              <a:gd name="connsiteX1" fmla="*/ 2870200 w 2870200"/>
              <a:gd name="connsiteY1" fmla="*/ 0 h 4953000"/>
              <a:gd name="connsiteX2" fmla="*/ 2870200 w 2870200"/>
              <a:gd name="connsiteY2" fmla="*/ 4953000 h 4953000"/>
              <a:gd name="connsiteX3" fmla="*/ 0 w 2870200"/>
              <a:gd name="connsiteY3" fmla="*/ 4953000 h 4953000"/>
            </a:gdLst>
            <a:ahLst/>
            <a:cxnLst>
              <a:cxn ang="0">
                <a:pos x="connsiteX0" y="connsiteY0"/>
              </a:cxn>
              <a:cxn ang="0">
                <a:pos x="connsiteX1" y="connsiteY1"/>
              </a:cxn>
              <a:cxn ang="0">
                <a:pos x="connsiteX2" y="connsiteY2"/>
              </a:cxn>
              <a:cxn ang="0">
                <a:pos x="connsiteX3" y="connsiteY3"/>
              </a:cxn>
            </a:cxnLst>
            <a:rect l="l" t="t" r="r" b="b"/>
            <a:pathLst>
              <a:path w="2870200" h="4953000">
                <a:moveTo>
                  <a:pt x="0" y="0"/>
                </a:moveTo>
                <a:lnTo>
                  <a:pt x="2870200" y="0"/>
                </a:lnTo>
                <a:lnTo>
                  <a:pt x="2870200" y="4953000"/>
                </a:lnTo>
                <a:lnTo>
                  <a:pt x="0" y="4953000"/>
                </a:lnTo>
                <a:close/>
              </a:path>
            </a:pathLst>
          </a:custGeom>
        </p:spPr>
        <p:txBody>
          <a:bodyPr wrap="square">
            <a:noAutofit/>
          </a:bodyPr>
          <a:lstStyle/>
          <a:p>
            <a:r>
              <a:rPr lang="en-US"/>
              <a:t>Click icon to add picture</a:t>
            </a:r>
          </a:p>
        </p:txBody>
      </p:sp>
      <p:sp>
        <p:nvSpPr>
          <p:cNvPr id="4" name="Text Placeholder 3">
            <a:extLst>
              <a:ext uri="{FF2B5EF4-FFF2-40B4-BE49-F238E27FC236}">
                <a16:creationId xmlns:a16="http://schemas.microsoft.com/office/drawing/2014/main" id="{1A49F55A-CFB4-B345-943E-A4D20EEF3AF2}"/>
              </a:ext>
            </a:extLst>
          </p:cNvPr>
          <p:cNvSpPr>
            <a:spLocks noGrp="1"/>
          </p:cNvSpPr>
          <p:nvPr>
            <p:ph type="body" sz="quarter" idx="11" hasCustomPrompt="1"/>
          </p:nvPr>
        </p:nvSpPr>
        <p:spPr>
          <a:xfrm>
            <a:off x="827584" y="1460500"/>
            <a:ext cx="2991185" cy="1282700"/>
          </a:xfrm>
        </p:spPr>
        <p:txBody>
          <a:bodyPr>
            <a:noAutofit/>
          </a:bodyPr>
          <a:lstStyle>
            <a:lvl1pPr>
              <a:defRPr sz="4400" b="1"/>
            </a:lvl1pPr>
          </a:lstStyle>
          <a:p>
            <a:pPr lvl="0"/>
            <a:r>
              <a:rPr lang="en-US" dirty="0"/>
              <a:t>CLICK TO EDIT</a:t>
            </a:r>
          </a:p>
        </p:txBody>
      </p:sp>
      <p:sp>
        <p:nvSpPr>
          <p:cNvPr id="15" name="Text Placeholder 14">
            <a:extLst>
              <a:ext uri="{FF2B5EF4-FFF2-40B4-BE49-F238E27FC236}">
                <a16:creationId xmlns:a16="http://schemas.microsoft.com/office/drawing/2014/main" id="{9A4A9108-F4E9-4242-BB32-7BDDC9BE6BC8}"/>
              </a:ext>
            </a:extLst>
          </p:cNvPr>
          <p:cNvSpPr>
            <a:spLocks noGrp="1"/>
          </p:cNvSpPr>
          <p:nvPr>
            <p:ph type="body" sz="quarter" idx="12"/>
          </p:nvPr>
        </p:nvSpPr>
        <p:spPr>
          <a:xfrm>
            <a:off x="827088" y="2743200"/>
            <a:ext cx="2992437" cy="1909935"/>
          </a:xfrm>
        </p:spPr>
        <p:txBody>
          <a:bodyPr>
            <a:normAutofit/>
          </a:bodyPr>
          <a:lstStyle>
            <a:lvl1pPr marL="0" indent="0" algn="l">
              <a:spcBef>
                <a:spcPts val="0"/>
              </a:spcBef>
              <a:tabLst/>
              <a:defRPr sz="1200">
                <a:latin typeface="Arial" panose="020B0604020202020204" pitchFamily="34" charset="0"/>
                <a:cs typeface="Arial" panose="020B0604020202020204" pitchFamily="34" charset="0"/>
              </a:defRPr>
            </a:lvl1pPr>
          </a:lstStyle>
          <a:p>
            <a:pPr lvl="0"/>
            <a:r>
              <a:rPr lang="en-US"/>
              <a:t>Click to edit Master text styles</a:t>
            </a:r>
          </a:p>
        </p:txBody>
      </p:sp>
      <p:sp>
        <p:nvSpPr>
          <p:cNvPr id="17" name="Text Placeholder 16">
            <a:extLst>
              <a:ext uri="{FF2B5EF4-FFF2-40B4-BE49-F238E27FC236}">
                <a16:creationId xmlns:a16="http://schemas.microsoft.com/office/drawing/2014/main" id="{F5DD1AA5-77BF-084A-89CC-E604C83465BF}"/>
              </a:ext>
            </a:extLst>
          </p:cNvPr>
          <p:cNvSpPr>
            <a:spLocks noGrp="1"/>
          </p:cNvSpPr>
          <p:nvPr>
            <p:ph type="body" sz="quarter" idx="13"/>
          </p:nvPr>
        </p:nvSpPr>
        <p:spPr>
          <a:xfrm>
            <a:off x="4843463" y="4437112"/>
            <a:ext cx="3832225" cy="647651"/>
          </a:xfrm>
        </p:spPr>
        <p:txBody>
          <a:bodyPr>
            <a:normAutofit/>
          </a:bodyPr>
          <a:lstStyle>
            <a:lvl1pPr>
              <a:defRPr sz="1050" b="0" i="1">
                <a:latin typeface="Arial" panose="020B0604020202020204"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2916630981"/>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Top Feature Picture &amp; Text">
    <p:spTree>
      <p:nvGrpSpPr>
        <p:cNvPr id="1" name=""/>
        <p:cNvGrpSpPr/>
        <p:nvPr/>
      </p:nvGrpSpPr>
      <p:grpSpPr>
        <a:xfrm>
          <a:off x="0" y="0"/>
          <a:ext cx="0" cy="0"/>
          <a:chOff x="0" y="0"/>
          <a:chExt cx="0" cy="0"/>
        </a:xfrm>
      </p:grpSpPr>
      <p:sp>
        <p:nvSpPr>
          <p:cNvPr id="5" name="Picture Placeholder 4"/>
          <p:cNvSpPr>
            <a:spLocks noGrp="1"/>
          </p:cNvSpPr>
          <p:nvPr>
            <p:ph type="pic" sz="quarter" idx="12"/>
          </p:nvPr>
        </p:nvSpPr>
        <p:spPr>
          <a:xfrm>
            <a:off x="0" y="0"/>
            <a:ext cx="9144000" cy="2987676"/>
          </a:xfrm>
          <a:custGeom>
            <a:avLst/>
            <a:gdLst>
              <a:gd name="connsiteX0" fmla="*/ 0 w 12192000"/>
              <a:gd name="connsiteY0" fmla="*/ 0 h 2752724"/>
              <a:gd name="connsiteX1" fmla="*/ 12192000 w 12192000"/>
              <a:gd name="connsiteY1" fmla="*/ 0 h 2752724"/>
              <a:gd name="connsiteX2" fmla="*/ 12192000 w 12192000"/>
              <a:gd name="connsiteY2" fmla="*/ 2752724 h 2752724"/>
              <a:gd name="connsiteX3" fmla="*/ 0 w 12192000"/>
              <a:gd name="connsiteY3" fmla="*/ 2752724 h 2752724"/>
            </a:gdLst>
            <a:ahLst/>
            <a:cxnLst>
              <a:cxn ang="0">
                <a:pos x="connsiteX0" y="connsiteY0"/>
              </a:cxn>
              <a:cxn ang="0">
                <a:pos x="connsiteX1" y="connsiteY1"/>
              </a:cxn>
              <a:cxn ang="0">
                <a:pos x="connsiteX2" y="connsiteY2"/>
              </a:cxn>
              <a:cxn ang="0">
                <a:pos x="connsiteX3" y="connsiteY3"/>
              </a:cxn>
            </a:cxnLst>
            <a:rect l="l" t="t" r="r" b="b"/>
            <a:pathLst>
              <a:path w="12192000" h="2752724">
                <a:moveTo>
                  <a:pt x="0" y="0"/>
                </a:moveTo>
                <a:lnTo>
                  <a:pt x="12192000" y="0"/>
                </a:lnTo>
                <a:lnTo>
                  <a:pt x="12192000" y="2752724"/>
                </a:lnTo>
                <a:lnTo>
                  <a:pt x="0" y="2752724"/>
                </a:lnTo>
                <a:close/>
              </a:path>
            </a:pathLst>
          </a:custGeom>
        </p:spPr>
        <p:txBody>
          <a:bodyPr wrap="square" anchor="ctr">
            <a:noAutofit/>
          </a:bodyPr>
          <a:lstStyle>
            <a:lvl1pPr marL="0" indent="0" algn="ctr">
              <a:buNone/>
              <a:defRPr sz="1200"/>
            </a:lvl1pPr>
          </a:lstStyle>
          <a:p>
            <a:r>
              <a:rPr lang="en-US"/>
              <a:t>Click icon to add picture</a:t>
            </a:r>
            <a:endParaRPr lang="en-US" dirty="0"/>
          </a:p>
        </p:txBody>
      </p:sp>
      <p:sp>
        <p:nvSpPr>
          <p:cNvPr id="7" name="Rectangle 6">
            <a:extLst>
              <a:ext uri="{FF2B5EF4-FFF2-40B4-BE49-F238E27FC236}">
                <a16:creationId xmlns:a16="http://schemas.microsoft.com/office/drawing/2014/main" id="{BB36BF58-8543-2B4E-A473-231D6ED9D533}"/>
              </a:ext>
            </a:extLst>
          </p:cNvPr>
          <p:cNvSpPr/>
          <p:nvPr/>
        </p:nvSpPr>
        <p:spPr>
          <a:xfrm rot="16200000">
            <a:off x="2119671" y="4405668"/>
            <a:ext cx="332654" cy="457200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D25CDC1-46DB-F043-AE0A-8D81824353AF}"/>
              </a:ext>
            </a:extLst>
          </p:cNvPr>
          <p:cNvSpPr/>
          <p:nvPr/>
        </p:nvSpPr>
        <p:spPr>
          <a:xfrm rot="16200000">
            <a:off x="6691674" y="4405668"/>
            <a:ext cx="332654" cy="457200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3">
            <a:extLst>
              <a:ext uri="{FF2B5EF4-FFF2-40B4-BE49-F238E27FC236}">
                <a16:creationId xmlns:a16="http://schemas.microsoft.com/office/drawing/2014/main" id="{ACB35196-635E-A642-BB7C-C8DF4A9C60DD}"/>
              </a:ext>
            </a:extLst>
          </p:cNvPr>
          <p:cNvSpPr>
            <a:spLocks noGrp="1"/>
          </p:cNvSpPr>
          <p:nvPr>
            <p:ph type="body" sz="quarter" idx="11" hasCustomPrompt="1"/>
          </p:nvPr>
        </p:nvSpPr>
        <p:spPr>
          <a:xfrm>
            <a:off x="395537" y="3685432"/>
            <a:ext cx="8352927" cy="584943"/>
          </a:xfrm>
        </p:spPr>
        <p:txBody>
          <a:bodyPr>
            <a:noAutofit/>
          </a:bodyPr>
          <a:lstStyle>
            <a:lvl1pPr algn="ctr">
              <a:defRPr sz="4400" b="1"/>
            </a:lvl1pPr>
          </a:lstStyle>
          <a:p>
            <a:pPr lvl="0"/>
            <a:r>
              <a:rPr lang="en-US" dirty="0"/>
              <a:t>CLICK TO EDIT</a:t>
            </a:r>
          </a:p>
        </p:txBody>
      </p:sp>
      <p:sp>
        <p:nvSpPr>
          <p:cNvPr id="10" name="Text Placeholder 14">
            <a:extLst>
              <a:ext uri="{FF2B5EF4-FFF2-40B4-BE49-F238E27FC236}">
                <a16:creationId xmlns:a16="http://schemas.microsoft.com/office/drawing/2014/main" id="{4EC6D5E4-0045-2244-AD93-B3A4A8B475AE}"/>
              </a:ext>
            </a:extLst>
          </p:cNvPr>
          <p:cNvSpPr>
            <a:spLocks noGrp="1"/>
          </p:cNvSpPr>
          <p:nvPr>
            <p:ph type="body" sz="quarter" idx="13"/>
          </p:nvPr>
        </p:nvSpPr>
        <p:spPr>
          <a:xfrm>
            <a:off x="1907208" y="4365104"/>
            <a:ext cx="5618975" cy="1360025"/>
          </a:xfrm>
        </p:spPr>
        <p:txBody>
          <a:bodyPr>
            <a:normAutofit/>
          </a:bodyPr>
          <a:lstStyle>
            <a:lvl1pPr marL="0" indent="0" algn="ctr">
              <a:spcBef>
                <a:spcPts val="0"/>
              </a:spcBef>
              <a:tabLst/>
              <a:defRPr sz="1200">
                <a:latin typeface="Arial" panose="020B0604020202020204" pitchFamily="34" charset="0"/>
                <a:cs typeface="Arial" panose="020B0604020202020204" pitchFamily="34" charset="0"/>
              </a:defRPr>
            </a:lvl1pPr>
          </a:lstStyle>
          <a:p>
            <a:pPr lvl="0"/>
            <a:r>
              <a:rPr lang="en-US"/>
              <a:t>Click to edit Master text styles</a:t>
            </a:r>
          </a:p>
        </p:txBody>
      </p:sp>
      <p:sp>
        <p:nvSpPr>
          <p:cNvPr id="4" name="Rectangle 3">
            <a:extLst>
              <a:ext uri="{FF2B5EF4-FFF2-40B4-BE49-F238E27FC236}">
                <a16:creationId xmlns:a16="http://schemas.microsoft.com/office/drawing/2014/main" id="{65A3A37C-A52D-FD45-A35C-705976A2430E}"/>
              </a:ext>
            </a:extLst>
          </p:cNvPr>
          <p:cNvSpPr/>
          <p:nvPr/>
        </p:nvSpPr>
        <p:spPr>
          <a:xfrm>
            <a:off x="4320480" y="6568557"/>
            <a:ext cx="4572000" cy="246221"/>
          </a:xfrm>
          <a:prstGeom prst="rect">
            <a:avLst/>
          </a:prstGeom>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rgbClr val="000000"/>
                </a:solidFill>
                <a:effectLst/>
                <a:uLnTx/>
                <a:uFillTx/>
                <a:latin typeface="Helvetica Light" panose="020B04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p:txBody>
      </p:sp>
    </p:spTree>
    <p:extLst>
      <p:ext uri="{BB962C8B-B14F-4D97-AF65-F5344CB8AC3E}">
        <p14:creationId xmlns:p14="http://schemas.microsoft.com/office/powerpoint/2010/main" val="4850681"/>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Left Feature Picture &amp; Tex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0D7AD23-356B-2442-9D52-3EB6AEBA97D2}"/>
              </a:ext>
            </a:extLst>
          </p:cNvPr>
          <p:cNvSpPr/>
          <p:nvPr/>
        </p:nvSpPr>
        <p:spPr>
          <a:xfrm rot="16200000">
            <a:off x="-1716153" y="1721973"/>
            <a:ext cx="6852177" cy="34198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5">
            <a:extLst>
              <a:ext uri="{FF2B5EF4-FFF2-40B4-BE49-F238E27FC236}">
                <a16:creationId xmlns:a16="http://schemas.microsoft.com/office/drawing/2014/main" id="{211DD5DF-DC99-475B-B4DF-CB0A2ED61B71}"/>
              </a:ext>
            </a:extLst>
          </p:cNvPr>
          <p:cNvSpPr>
            <a:spLocks noGrp="1"/>
          </p:cNvSpPr>
          <p:nvPr>
            <p:ph type="pic" sz="quarter" idx="10"/>
          </p:nvPr>
        </p:nvSpPr>
        <p:spPr>
          <a:xfrm>
            <a:off x="4186" y="1"/>
            <a:ext cx="3415686" cy="6857999"/>
          </a:xfrm>
          <a:custGeom>
            <a:avLst/>
            <a:gdLst>
              <a:gd name="connsiteX0" fmla="*/ 0 w 4828804"/>
              <a:gd name="connsiteY0" fmla="*/ 0 h 4250034"/>
              <a:gd name="connsiteX1" fmla="*/ 4828804 w 4828804"/>
              <a:gd name="connsiteY1" fmla="*/ 0 h 4250034"/>
              <a:gd name="connsiteX2" fmla="*/ 4828804 w 4828804"/>
              <a:gd name="connsiteY2" fmla="*/ 4250034 h 4250034"/>
              <a:gd name="connsiteX3" fmla="*/ 0 w 4828804"/>
              <a:gd name="connsiteY3" fmla="*/ 4250034 h 4250034"/>
            </a:gdLst>
            <a:ahLst/>
            <a:cxnLst>
              <a:cxn ang="0">
                <a:pos x="connsiteX0" y="connsiteY0"/>
              </a:cxn>
              <a:cxn ang="0">
                <a:pos x="connsiteX1" y="connsiteY1"/>
              </a:cxn>
              <a:cxn ang="0">
                <a:pos x="connsiteX2" y="connsiteY2"/>
              </a:cxn>
              <a:cxn ang="0">
                <a:pos x="connsiteX3" y="connsiteY3"/>
              </a:cxn>
            </a:cxnLst>
            <a:rect l="l" t="t" r="r" b="b"/>
            <a:pathLst>
              <a:path w="4828804" h="4250034">
                <a:moveTo>
                  <a:pt x="0" y="0"/>
                </a:moveTo>
                <a:lnTo>
                  <a:pt x="4828804" y="0"/>
                </a:lnTo>
                <a:lnTo>
                  <a:pt x="4828804" y="4250034"/>
                </a:lnTo>
                <a:lnTo>
                  <a:pt x="0" y="4250034"/>
                </a:lnTo>
                <a:close/>
              </a:path>
            </a:pathLst>
          </a:custGeom>
        </p:spPr>
        <p:txBody>
          <a:bodyPr wrap="square">
            <a:noAutofit/>
          </a:bodyPr>
          <a:lstStyle/>
          <a:p>
            <a:r>
              <a:rPr lang="en-US"/>
              <a:t>Click icon to add picture</a:t>
            </a:r>
          </a:p>
        </p:txBody>
      </p:sp>
      <p:sp>
        <p:nvSpPr>
          <p:cNvPr id="7" name="Rectangle 6">
            <a:extLst>
              <a:ext uri="{FF2B5EF4-FFF2-40B4-BE49-F238E27FC236}">
                <a16:creationId xmlns:a16="http://schemas.microsoft.com/office/drawing/2014/main" id="{D586030C-E609-D54D-8727-2B64955E55CD}"/>
              </a:ext>
            </a:extLst>
          </p:cNvPr>
          <p:cNvSpPr/>
          <p:nvPr/>
        </p:nvSpPr>
        <p:spPr>
          <a:xfrm>
            <a:off x="4320480" y="6453336"/>
            <a:ext cx="4572000" cy="246221"/>
          </a:xfrm>
          <a:prstGeom prst="rect">
            <a:avLst/>
          </a:prstGeom>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rgbClr val="000000"/>
                </a:solidFill>
                <a:effectLst/>
                <a:uLnTx/>
                <a:uFillTx/>
                <a:latin typeface="Helvetica Light" panose="020B04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p:txBody>
      </p:sp>
      <p:sp>
        <p:nvSpPr>
          <p:cNvPr id="11" name="Rectangle 10">
            <a:extLst>
              <a:ext uri="{FF2B5EF4-FFF2-40B4-BE49-F238E27FC236}">
                <a16:creationId xmlns:a16="http://schemas.microsoft.com/office/drawing/2014/main" id="{8C0D5EC3-A520-134E-B5D5-57776E425487}"/>
              </a:ext>
            </a:extLst>
          </p:cNvPr>
          <p:cNvSpPr/>
          <p:nvPr/>
        </p:nvSpPr>
        <p:spPr>
          <a:xfrm rot="16200000">
            <a:off x="1624493" y="3280166"/>
            <a:ext cx="3158714" cy="2016221"/>
          </a:xfrm>
          <a:prstGeom prst="rect">
            <a:avLst/>
          </a:prstGeom>
          <a:gradFill>
            <a:gsLst>
              <a:gs pos="0">
                <a:schemeClr val="accent4">
                  <a:alpha val="50000"/>
                </a:schemeClr>
              </a:gs>
              <a:gs pos="100000">
                <a:schemeClr val="accent1">
                  <a:alpha val="53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12">
            <a:extLst>
              <a:ext uri="{FF2B5EF4-FFF2-40B4-BE49-F238E27FC236}">
                <a16:creationId xmlns:a16="http://schemas.microsoft.com/office/drawing/2014/main" id="{CB46CEEB-4A5B-CC44-A9A8-817C4F146466}"/>
              </a:ext>
            </a:extLst>
          </p:cNvPr>
          <p:cNvSpPr>
            <a:spLocks noGrp="1"/>
          </p:cNvSpPr>
          <p:nvPr>
            <p:ph type="body" sz="quarter" idx="11" hasCustomPrompt="1"/>
          </p:nvPr>
        </p:nvSpPr>
        <p:spPr>
          <a:xfrm>
            <a:off x="4321943" y="1844675"/>
            <a:ext cx="4354513" cy="792163"/>
          </a:xfrm>
        </p:spPr>
        <p:txBody>
          <a:bodyPr>
            <a:noAutofit/>
          </a:bodyPr>
          <a:lstStyle>
            <a:lvl1pPr>
              <a:defRPr sz="6000" b="1"/>
            </a:lvl1pPr>
          </a:lstStyle>
          <a:p>
            <a:pPr lvl="0"/>
            <a:r>
              <a:rPr lang="en-US" dirty="0"/>
              <a:t>Edit Text</a:t>
            </a:r>
          </a:p>
        </p:txBody>
      </p:sp>
      <p:sp>
        <p:nvSpPr>
          <p:cNvPr id="15" name="Text Placeholder 14">
            <a:extLst>
              <a:ext uri="{FF2B5EF4-FFF2-40B4-BE49-F238E27FC236}">
                <a16:creationId xmlns:a16="http://schemas.microsoft.com/office/drawing/2014/main" id="{A6918755-C984-FA43-A30A-9AAE37C69E4A}"/>
              </a:ext>
            </a:extLst>
          </p:cNvPr>
          <p:cNvSpPr>
            <a:spLocks noGrp="1"/>
          </p:cNvSpPr>
          <p:nvPr>
            <p:ph type="body" sz="quarter" idx="12"/>
          </p:nvPr>
        </p:nvSpPr>
        <p:spPr>
          <a:xfrm>
            <a:off x="4321943" y="2708275"/>
            <a:ext cx="3816350" cy="3159125"/>
          </a:xfrm>
        </p:spPr>
        <p:txBody>
          <a:bodyPr>
            <a:normAutofit/>
          </a:bodyPr>
          <a:lstStyle>
            <a:lvl1pPr>
              <a:defRPr sz="1200">
                <a:latin typeface="Arial" panose="020B0604020202020204"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2008363547"/>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2 Data Point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5E9F26C-F15E-BF4B-8A99-D3A1249244C6}"/>
              </a:ext>
            </a:extLst>
          </p:cNvPr>
          <p:cNvSpPr/>
          <p:nvPr/>
        </p:nvSpPr>
        <p:spPr>
          <a:xfrm>
            <a:off x="0" y="-2"/>
            <a:ext cx="9144000" cy="3676652"/>
          </a:xfrm>
          <a:prstGeom prst="rect">
            <a:avLst/>
          </a:prstGeom>
          <a:gradFill flip="none" rotWithShape="1">
            <a:gsLst>
              <a:gs pos="0">
                <a:schemeClr val="accent1">
                  <a:alpha val="90000"/>
                </a:schemeClr>
              </a:gs>
              <a:gs pos="100000">
                <a:schemeClr val="accent4">
                  <a:alpha val="83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8E919DC7-3C8D-8244-BE5D-A7D5D2CDCDBC}"/>
              </a:ext>
            </a:extLst>
          </p:cNvPr>
          <p:cNvSpPr/>
          <p:nvPr/>
        </p:nvSpPr>
        <p:spPr>
          <a:xfrm>
            <a:off x="1919436" y="3068947"/>
            <a:ext cx="1195009" cy="1195009"/>
          </a:xfrm>
          <a:prstGeom prst="ellipse">
            <a:avLst/>
          </a:prstGeom>
          <a:solidFill>
            <a:schemeClr val="accent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9CFD7722-BE57-FD46-AC03-BCB170153EB7}"/>
              </a:ext>
            </a:extLst>
          </p:cNvPr>
          <p:cNvSpPr/>
          <p:nvPr/>
        </p:nvSpPr>
        <p:spPr>
          <a:xfrm>
            <a:off x="5702193" y="3068950"/>
            <a:ext cx="1195009" cy="1195009"/>
          </a:xfrm>
          <a:prstGeom prst="ellipse">
            <a:avLst/>
          </a:prstGeom>
          <a:solidFill>
            <a:schemeClr val="accent2"/>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12">
            <a:extLst>
              <a:ext uri="{FF2B5EF4-FFF2-40B4-BE49-F238E27FC236}">
                <a16:creationId xmlns:a16="http://schemas.microsoft.com/office/drawing/2014/main" id="{2A5C6FDA-2948-7940-B432-447302B95355}"/>
              </a:ext>
            </a:extLst>
          </p:cNvPr>
          <p:cNvSpPr>
            <a:spLocks noGrp="1"/>
          </p:cNvSpPr>
          <p:nvPr>
            <p:ph type="body" sz="quarter" idx="10"/>
          </p:nvPr>
        </p:nvSpPr>
        <p:spPr>
          <a:xfrm>
            <a:off x="563563" y="1196752"/>
            <a:ext cx="6456709" cy="405036"/>
          </a:xfrm>
        </p:spPr>
        <p:txBody>
          <a:bodyPr>
            <a:noAutofit/>
          </a:bodyPr>
          <a:lstStyle>
            <a:lvl1pPr>
              <a:defRPr sz="2800" b="1" i="0">
                <a:solidFill>
                  <a:schemeClr val="bg1"/>
                </a:solidFill>
                <a:latin typeface="Arial Black" panose="020B0604020202020204" pitchFamily="34" charset="0"/>
                <a:cs typeface="Arial Black" panose="020B0604020202020204" pitchFamily="34" charset="0"/>
              </a:defRPr>
            </a:lvl1pPr>
          </a:lstStyle>
          <a:p>
            <a:pPr lvl="0"/>
            <a:r>
              <a:rPr lang="en-US"/>
              <a:t>Click to edit Master text styles</a:t>
            </a:r>
          </a:p>
        </p:txBody>
      </p:sp>
      <p:sp>
        <p:nvSpPr>
          <p:cNvPr id="15" name="Text Placeholder 14">
            <a:extLst>
              <a:ext uri="{FF2B5EF4-FFF2-40B4-BE49-F238E27FC236}">
                <a16:creationId xmlns:a16="http://schemas.microsoft.com/office/drawing/2014/main" id="{1543D869-FC9F-4C44-9443-EB63EDFDC1FD}"/>
              </a:ext>
            </a:extLst>
          </p:cNvPr>
          <p:cNvSpPr>
            <a:spLocks noGrp="1"/>
          </p:cNvSpPr>
          <p:nvPr>
            <p:ph type="body" sz="quarter" idx="11"/>
          </p:nvPr>
        </p:nvSpPr>
        <p:spPr>
          <a:xfrm>
            <a:off x="563563" y="1628800"/>
            <a:ext cx="7680845" cy="751681"/>
          </a:xfrm>
        </p:spPr>
        <p:txBody>
          <a:bodyPr>
            <a:normAutofit/>
          </a:bodyPr>
          <a:lstStyle>
            <a:lvl1pPr>
              <a:defRPr sz="1200">
                <a:solidFill>
                  <a:schemeClr val="bg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16" name="Text Placeholder 14">
            <a:extLst>
              <a:ext uri="{FF2B5EF4-FFF2-40B4-BE49-F238E27FC236}">
                <a16:creationId xmlns:a16="http://schemas.microsoft.com/office/drawing/2014/main" id="{95BFF6CC-770A-3C4D-8C10-D254FF86A297}"/>
              </a:ext>
            </a:extLst>
          </p:cNvPr>
          <p:cNvSpPr>
            <a:spLocks noGrp="1"/>
          </p:cNvSpPr>
          <p:nvPr>
            <p:ph type="body" sz="quarter" idx="12"/>
          </p:nvPr>
        </p:nvSpPr>
        <p:spPr>
          <a:xfrm>
            <a:off x="1256799" y="4653136"/>
            <a:ext cx="2520281" cy="1457575"/>
          </a:xfrm>
        </p:spPr>
        <p:txBody>
          <a:bodyPr>
            <a:normAutofit/>
          </a:bodyPr>
          <a:lstStyle>
            <a:lvl1pPr algn="ctr">
              <a:defRPr sz="12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17" name="Text Placeholder 14">
            <a:extLst>
              <a:ext uri="{FF2B5EF4-FFF2-40B4-BE49-F238E27FC236}">
                <a16:creationId xmlns:a16="http://schemas.microsoft.com/office/drawing/2014/main" id="{484E224A-A889-5A42-BBB4-7D0AA64CCD51}"/>
              </a:ext>
            </a:extLst>
          </p:cNvPr>
          <p:cNvSpPr>
            <a:spLocks noGrp="1"/>
          </p:cNvSpPr>
          <p:nvPr>
            <p:ph type="body" sz="quarter" idx="13"/>
          </p:nvPr>
        </p:nvSpPr>
        <p:spPr>
          <a:xfrm>
            <a:off x="5039556" y="4653135"/>
            <a:ext cx="2520281" cy="1457575"/>
          </a:xfrm>
        </p:spPr>
        <p:txBody>
          <a:bodyPr>
            <a:normAutofit/>
          </a:bodyPr>
          <a:lstStyle>
            <a:lvl1pPr algn="ctr">
              <a:defRPr sz="12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18" name="Rectangle 17">
            <a:extLst>
              <a:ext uri="{FF2B5EF4-FFF2-40B4-BE49-F238E27FC236}">
                <a16:creationId xmlns:a16="http://schemas.microsoft.com/office/drawing/2014/main" id="{2E2773F5-AC9A-3549-AFB3-E539BD1B519F}"/>
              </a:ext>
            </a:extLst>
          </p:cNvPr>
          <p:cNvSpPr/>
          <p:nvPr/>
        </p:nvSpPr>
        <p:spPr>
          <a:xfrm>
            <a:off x="4320480" y="6453336"/>
            <a:ext cx="4572000" cy="246221"/>
          </a:xfrm>
          <a:prstGeom prst="rect">
            <a:avLst/>
          </a:prstGeom>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rgbClr val="000000"/>
                </a:solidFill>
                <a:effectLst/>
                <a:uLnTx/>
                <a:uFillTx/>
                <a:latin typeface="Helvetica Light" panose="020B04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p:txBody>
      </p:sp>
    </p:spTree>
    <p:extLst>
      <p:ext uri="{BB962C8B-B14F-4D97-AF65-F5344CB8AC3E}">
        <p14:creationId xmlns:p14="http://schemas.microsoft.com/office/powerpoint/2010/main" val="7279012"/>
      </p:ext>
    </p:extLst>
  </p:cSld>
  <p:clrMapOvr>
    <a:masterClrMapping/>
  </p:clrMapOvr>
  <p:hf hdr="0" dt="0"/>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3 Data Points">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CF518AA-7D3E-344D-9264-72DB178D429B}"/>
              </a:ext>
            </a:extLst>
          </p:cNvPr>
          <p:cNvSpPr/>
          <p:nvPr/>
        </p:nvSpPr>
        <p:spPr>
          <a:xfrm>
            <a:off x="0" y="-2"/>
            <a:ext cx="9144000" cy="3676652"/>
          </a:xfrm>
          <a:prstGeom prst="rect">
            <a:avLst/>
          </a:prstGeom>
          <a:gradFill flip="none" rotWithShape="1">
            <a:gsLst>
              <a:gs pos="0">
                <a:schemeClr val="accent1">
                  <a:alpha val="90000"/>
                </a:schemeClr>
              </a:gs>
              <a:gs pos="100000">
                <a:schemeClr val="accent4">
                  <a:alpha val="83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D6FA3EE9-24B0-8F49-A74C-40522B11A3B6}"/>
              </a:ext>
            </a:extLst>
          </p:cNvPr>
          <p:cNvSpPr/>
          <p:nvPr/>
        </p:nvSpPr>
        <p:spPr>
          <a:xfrm>
            <a:off x="1168383" y="3068947"/>
            <a:ext cx="1195009" cy="1195009"/>
          </a:xfrm>
          <a:prstGeom prst="ellipse">
            <a:avLst/>
          </a:prstGeom>
          <a:solidFill>
            <a:schemeClr val="accent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E73D87AA-C835-C848-ACB7-28A7857EC17A}"/>
              </a:ext>
            </a:extLst>
          </p:cNvPr>
          <p:cNvSpPr/>
          <p:nvPr/>
        </p:nvSpPr>
        <p:spPr>
          <a:xfrm>
            <a:off x="3964963" y="3068950"/>
            <a:ext cx="1195009" cy="1195009"/>
          </a:xfrm>
          <a:prstGeom prst="ellipse">
            <a:avLst/>
          </a:prstGeom>
          <a:solidFill>
            <a:schemeClr val="accent2"/>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A3B72BCC-F970-D043-BB79-E4188A95200E}"/>
              </a:ext>
            </a:extLst>
          </p:cNvPr>
          <p:cNvSpPr/>
          <p:nvPr/>
        </p:nvSpPr>
        <p:spPr>
          <a:xfrm>
            <a:off x="6782647" y="3068950"/>
            <a:ext cx="1195009" cy="1195009"/>
          </a:xfrm>
          <a:prstGeom prst="ellipse">
            <a:avLst/>
          </a:prstGeom>
          <a:solidFill>
            <a:schemeClr val="accent3"/>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12">
            <a:extLst>
              <a:ext uri="{FF2B5EF4-FFF2-40B4-BE49-F238E27FC236}">
                <a16:creationId xmlns:a16="http://schemas.microsoft.com/office/drawing/2014/main" id="{2A5C6FDA-2948-7940-B432-447302B95355}"/>
              </a:ext>
            </a:extLst>
          </p:cNvPr>
          <p:cNvSpPr>
            <a:spLocks noGrp="1"/>
          </p:cNvSpPr>
          <p:nvPr>
            <p:ph type="body" sz="quarter" idx="10"/>
          </p:nvPr>
        </p:nvSpPr>
        <p:spPr>
          <a:xfrm>
            <a:off x="563563" y="1196752"/>
            <a:ext cx="6456709" cy="405036"/>
          </a:xfrm>
        </p:spPr>
        <p:txBody>
          <a:bodyPr>
            <a:noAutofit/>
          </a:bodyPr>
          <a:lstStyle>
            <a:lvl1pPr>
              <a:defRPr sz="2800" b="1" i="0">
                <a:solidFill>
                  <a:schemeClr val="bg1"/>
                </a:solidFill>
                <a:latin typeface="Arial Black" panose="020B0604020202020204" pitchFamily="34" charset="0"/>
                <a:cs typeface="Arial Black" panose="020B0604020202020204" pitchFamily="34" charset="0"/>
              </a:defRPr>
            </a:lvl1pPr>
          </a:lstStyle>
          <a:p>
            <a:pPr lvl="0"/>
            <a:r>
              <a:rPr lang="en-US"/>
              <a:t>Click to edit Master text styles</a:t>
            </a:r>
          </a:p>
        </p:txBody>
      </p:sp>
      <p:sp>
        <p:nvSpPr>
          <p:cNvPr id="15" name="Text Placeholder 14">
            <a:extLst>
              <a:ext uri="{FF2B5EF4-FFF2-40B4-BE49-F238E27FC236}">
                <a16:creationId xmlns:a16="http://schemas.microsoft.com/office/drawing/2014/main" id="{1543D869-FC9F-4C44-9443-EB63EDFDC1FD}"/>
              </a:ext>
            </a:extLst>
          </p:cNvPr>
          <p:cNvSpPr>
            <a:spLocks noGrp="1"/>
          </p:cNvSpPr>
          <p:nvPr>
            <p:ph type="body" sz="quarter" idx="11"/>
          </p:nvPr>
        </p:nvSpPr>
        <p:spPr>
          <a:xfrm>
            <a:off x="563563" y="1628800"/>
            <a:ext cx="7680845" cy="751681"/>
          </a:xfrm>
        </p:spPr>
        <p:txBody>
          <a:bodyPr>
            <a:normAutofit/>
          </a:bodyPr>
          <a:lstStyle>
            <a:lvl1pPr>
              <a:defRPr sz="1200">
                <a:solidFill>
                  <a:schemeClr val="bg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16" name="Text Placeholder 14">
            <a:extLst>
              <a:ext uri="{FF2B5EF4-FFF2-40B4-BE49-F238E27FC236}">
                <a16:creationId xmlns:a16="http://schemas.microsoft.com/office/drawing/2014/main" id="{95BFF6CC-770A-3C4D-8C10-D254FF86A297}"/>
              </a:ext>
            </a:extLst>
          </p:cNvPr>
          <p:cNvSpPr>
            <a:spLocks noGrp="1"/>
          </p:cNvSpPr>
          <p:nvPr>
            <p:ph type="body" sz="quarter" idx="12"/>
          </p:nvPr>
        </p:nvSpPr>
        <p:spPr>
          <a:xfrm>
            <a:off x="505746" y="4653136"/>
            <a:ext cx="2520281" cy="1457575"/>
          </a:xfrm>
        </p:spPr>
        <p:txBody>
          <a:bodyPr>
            <a:normAutofit/>
          </a:bodyPr>
          <a:lstStyle>
            <a:lvl1pPr algn="ctr">
              <a:defRPr sz="12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17" name="Text Placeholder 14">
            <a:extLst>
              <a:ext uri="{FF2B5EF4-FFF2-40B4-BE49-F238E27FC236}">
                <a16:creationId xmlns:a16="http://schemas.microsoft.com/office/drawing/2014/main" id="{484E224A-A889-5A42-BBB4-7D0AA64CCD51}"/>
              </a:ext>
            </a:extLst>
          </p:cNvPr>
          <p:cNvSpPr>
            <a:spLocks noGrp="1"/>
          </p:cNvSpPr>
          <p:nvPr>
            <p:ph type="body" sz="quarter" idx="13"/>
          </p:nvPr>
        </p:nvSpPr>
        <p:spPr>
          <a:xfrm>
            <a:off x="3311859" y="4653135"/>
            <a:ext cx="2520281" cy="1457575"/>
          </a:xfrm>
        </p:spPr>
        <p:txBody>
          <a:bodyPr>
            <a:normAutofit/>
          </a:bodyPr>
          <a:lstStyle>
            <a:lvl1pPr algn="ctr">
              <a:defRPr sz="12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14" name="Text Placeholder 14">
            <a:extLst>
              <a:ext uri="{FF2B5EF4-FFF2-40B4-BE49-F238E27FC236}">
                <a16:creationId xmlns:a16="http://schemas.microsoft.com/office/drawing/2014/main" id="{56DD9A50-D5DF-C148-9F2C-D8829E9946B2}"/>
              </a:ext>
            </a:extLst>
          </p:cNvPr>
          <p:cNvSpPr>
            <a:spLocks noGrp="1"/>
          </p:cNvSpPr>
          <p:nvPr>
            <p:ph type="body" sz="quarter" idx="14"/>
          </p:nvPr>
        </p:nvSpPr>
        <p:spPr>
          <a:xfrm>
            <a:off x="6117972" y="4653135"/>
            <a:ext cx="2520281" cy="1457575"/>
          </a:xfrm>
        </p:spPr>
        <p:txBody>
          <a:bodyPr>
            <a:normAutofit/>
          </a:bodyPr>
          <a:lstStyle>
            <a:lvl1pPr algn="ctr">
              <a:defRPr sz="12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18" name="Rectangle 17">
            <a:extLst>
              <a:ext uri="{FF2B5EF4-FFF2-40B4-BE49-F238E27FC236}">
                <a16:creationId xmlns:a16="http://schemas.microsoft.com/office/drawing/2014/main" id="{8FCA1F99-96A1-AB41-9A44-983CD4E56ECF}"/>
              </a:ext>
            </a:extLst>
          </p:cNvPr>
          <p:cNvSpPr/>
          <p:nvPr/>
        </p:nvSpPr>
        <p:spPr>
          <a:xfrm>
            <a:off x="4320480" y="6453336"/>
            <a:ext cx="4572000" cy="246221"/>
          </a:xfrm>
          <a:prstGeom prst="rect">
            <a:avLst/>
          </a:prstGeom>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rgbClr val="000000"/>
                </a:solidFill>
                <a:effectLst/>
                <a:uLnTx/>
                <a:uFillTx/>
                <a:latin typeface="Helvetica Light" panose="020B04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p:txBody>
      </p:sp>
    </p:spTree>
    <p:extLst>
      <p:ext uri="{BB962C8B-B14F-4D97-AF65-F5344CB8AC3E}">
        <p14:creationId xmlns:p14="http://schemas.microsoft.com/office/powerpoint/2010/main" val="3650228625"/>
      </p:ext>
    </p:extLst>
  </p:cSld>
  <p:clrMapOvr>
    <a:masterClrMapping/>
  </p:clrMapOvr>
  <p:hf hdr="0" dt="0"/>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4 Data Points Circles">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CF518AA-7D3E-344D-9264-72DB178D429B}"/>
              </a:ext>
            </a:extLst>
          </p:cNvPr>
          <p:cNvSpPr/>
          <p:nvPr/>
        </p:nvSpPr>
        <p:spPr>
          <a:xfrm>
            <a:off x="0" y="-2"/>
            <a:ext cx="9144000" cy="3676652"/>
          </a:xfrm>
          <a:prstGeom prst="rect">
            <a:avLst/>
          </a:prstGeom>
          <a:gradFill flip="none" rotWithShape="1">
            <a:gsLst>
              <a:gs pos="0">
                <a:schemeClr val="accent1">
                  <a:alpha val="90000"/>
                </a:schemeClr>
              </a:gs>
              <a:gs pos="100000">
                <a:schemeClr val="accent4">
                  <a:alpha val="83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D6FA3EE9-24B0-8F49-A74C-40522B11A3B6}"/>
              </a:ext>
            </a:extLst>
          </p:cNvPr>
          <p:cNvSpPr/>
          <p:nvPr/>
        </p:nvSpPr>
        <p:spPr>
          <a:xfrm>
            <a:off x="1168383" y="3230587"/>
            <a:ext cx="1033369" cy="1033369"/>
          </a:xfrm>
          <a:prstGeom prst="ellipse">
            <a:avLst/>
          </a:prstGeom>
          <a:solidFill>
            <a:schemeClr val="accent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E73D87AA-C835-C848-ACB7-28A7857EC17A}"/>
              </a:ext>
            </a:extLst>
          </p:cNvPr>
          <p:cNvSpPr/>
          <p:nvPr/>
        </p:nvSpPr>
        <p:spPr>
          <a:xfrm>
            <a:off x="3094197" y="3230590"/>
            <a:ext cx="1033369" cy="1033369"/>
          </a:xfrm>
          <a:prstGeom prst="ellipse">
            <a:avLst/>
          </a:prstGeom>
          <a:solidFill>
            <a:schemeClr val="accent2"/>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A3B72BCC-F970-D043-BB79-E4188A95200E}"/>
              </a:ext>
            </a:extLst>
          </p:cNvPr>
          <p:cNvSpPr/>
          <p:nvPr/>
        </p:nvSpPr>
        <p:spPr>
          <a:xfrm>
            <a:off x="5020011" y="3230590"/>
            <a:ext cx="1033369" cy="1033369"/>
          </a:xfrm>
          <a:prstGeom prst="ellipse">
            <a:avLst/>
          </a:prstGeom>
          <a:solidFill>
            <a:schemeClr val="accent3"/>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12">
            <a:extLst>
              <a:ext uri="{FF2B5EF4-FFF2-40B4-BE49-F238E27FC236}">
                <a16:creationId xmlns:a16="http://schemas.microsoft.com/office/drawing/2014/main" id="{2A5C6FDA-2948-7940-B432-447302B95355}"/>
              </a:ext>
            </a:extLst>
          </p:cNvPr>
          <p:cNvSpPr>
            <a:spLocks noGrp="1"/>
          </p:cNvSpPr>
          <p:nvPr>
            <p:ph type="body" sz="quarter" idx="10"/>
          </p:nvPr>
        </p:nvSpPr>
        <p:spPr>
          <a:xfrm>
            <a:off x="563563" y="1196752"/>
            <a:ext cx="6456709" cy="405036"/>
          </a:xfrm>
        </p:spPr>
        <p:txBody>
          <a:bodyPr>
            <a:noAutofit/>
          </a:bodyPr>
          <a:lstStyle>
            <a:lvl1pPr>
              <a:defRPr sz="2800" b="1" i="0">
                <a:solidFill>
                  <a:schemeClr val="bg1"/>
                </a:solidFill>
                <a:latin typeface="Arial Black" panose="020B0604020202020204" pitchFamily="34" charset="0"/>
                <a:cs typeface="Arial Black" panose="020B0604020202020204" pitchFamily="34" charset="0"/>
              </a:defRPr>
            </a:lvl1pPr>
          </a:lstStyle>
          <a:p>
            <a:pPr lvl="0"/>
            <a:r>
              <a:rPr lang="en-US"/>
              <a:t>Click to edit Master text styles</a:t>
            </a:r>
          </a:p>
        </p:txBody>
      </p:sp>
      <p:sp>
        <p:nvSpPr>
          <p:cNvPr id="15" name="Text Placeholder 14">
            <a:extLst>
              <a:ext uri="{FF2B5EF4-FFF2-40B4-BE49-F238E27FC236}">
                <a16:creationId xmlns:a16="http://schemas.microsoft.com/office/drawing/2014/main" id="{1543D869-FC9F-4C44-9443-EB63EDFDC1FD}"/>
              </a:ext>
            </a:extLst>
          </p:cNvPr>
          <p:cNvSpPr>
            <a:spLocks noGrp="1"/>
          </p:cNvSpPr>
          <p:nvPr>
            <p:ph type="body" sz="quarter" idx="11"/>
          </p:nvPr>
        </p:nvSpPr>
        <p:spPr>
          <a:xfrm>
            <a:off x="563563" y="1628800"/>
            <a:ext cx="7680845" cy="751681"/>
          </a:xfrm>
        </p:spPr>
        <p:txBody>
          <a:bodyPr>
            <a:normAutofit/>
          </a:bodyPr>
          <a:lstStyle>
            <a:lvl1pPr>
              <a:defRPr sz="1200">
                <a:solidFill>
                  <a:schemeClr val="bg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16" name="Text Placeholder 14">
            <a:extLst>
              <a:ext uri="{FF2B5EF4-FFF2-40B4-BE49-F238E27FC236}">
                <a16:creationId xmlns:a16="http://schemas.microsoft.com/office/drawing/2014/main" id="{95BFF6CC-770A-3C4D-8C10-D254FF86A297}"/>
              </a:ext>
            </a:extLst>
          </p:cNvPr>
          <p:cNvSpPr>
            <a:spLocks noGrp="1"/>
          </p:cNvSpPr>
          <p:nvPr>
            <p:ph type="body" sz="quarter" idx="12"/>
          </p:nvPr>
        </p:nvSpPr>
        <p:spPr>
          <a:xfrm>
            <a:off x="837064" y="4653136"/>
            <a:ext cx="1696006" cy="1457575"/>
          </a:xfrm>
        </p:spPr>
        <p:txBody>
          <a:bodyPr>
            <a:normAutofit/>
          </a:bodyPr>
          <a:lstStyle>
            <a:lvl1pPr algn="ctr">
              <a:defRPr sz="12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18" name="Rectangle 17">
            <a:extLst>
              <a:ext uri="{FF2B5EF4-FFF2-40B4-BE49-F238E27FC236}">
                <a16:creationId xmlns:a16="http://schemas.microsoft.com/office/drawing/2014/main" id="{8FCA1F99-96A1-AB41-9A44-983CD4E56ECF}"/>
              </a:ext>
            </a:extLst>
          </p:cNvPr>
          <p:cNvSpPr/>
          <p:nvPr/>
        </p:nvSpPr>
        <p:spPr>
          <a:xfrm>
            <a:off x="4320480" y="6453336"/>
            <a:ext cx="4572000" cy="246221"/>
          </a:xfrm>
          <a:prstGeom prst="rect">
            <a:avLst/>
          </a:prstGeom>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rgbClr val="000000"/>
                </a:solidFill>
                <a:effectLst/>
                <a:uLnTx/>
                <a:uFillTx/>
                <a:latin typeface="Helvetica Light" panose="020B04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p:txBody>
      </p:sp>
      <p:sp>
        <p:nvSpPr>
          <p:cNvPr id="19" name="Oval 18">
            <a:extLst>
              <a:ext uri="{FF2B5EF4-FFF2-40B4-BE49-F238E27FC236}">
                <a16:creationId xmlns:a16="http://schemas.microsoft.com/office/drawing/2014/main" id="{01DAFC05-2B2C-3F4B-9EEC-FB2A6BDB61FD}"/>
              </a:ext>
            </a:extLst>
          </p:cNvPr>
          <p:cNvSpPr/>
          <p:nvPr/>
        </p:nvSpPr>
        <p:spPr>
          <a:xfrm>
            <a:off x="6945826" y="3230590"/>
            <a:ext cx="1033369" cy="1033369"/>
          </a:xfrm>
          <a:prstGeom prst="ellipse">
            <a:avLst/>
          </a:prstGeom>
          <a:solidFill>
            <a:schemeClr val="accent3"/>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Placeholder 14">
            <a:extLst>
              <a:ext uri="{FF2B5EF4-FFF2-40B4-BE49-F238E27FC236}">
                <a16:creationId xmlns:a16="http://schemas.microsoft.com/office/drawing/2014/main" id="{F41AFFCF-3D89-4D4C-8A4E-FAF226851A11}"/>
              </a:ext>
            </a:extLst>
          </p:cNvPr>
          <p:cNvSpPr>
            <a:spLocks noGrp="1"/>
          </p:cNvSpPr>
          <p:nvPr>
            <p:ph type="body" sz="quarter" idx="13"/>
          </p:nvPr>
        </p:nvSpPr>
        <p:spPr>
          <a:xfrm>
            <a:off x="2762878" y="4653136"/>
            <a:ext cx="1696006" cy="1457575"/>
          </a:xfrm>
        </p:spPr>
        <p:txBody>
          <a:bodyPr>
            <a:normAutofit/>
          </a:bodyPr>
          <a:lstStyle>
            <a:lvl1pPr algn="ctr">
              <a:defRPr sz="12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21" name="Text Placeholder 14">
            <a:extLst>
              <a:ext uri="{FF2B5EF4-FFF2-40B4-BE49-F238E27FC236}">
                <a16:creationId xmlns:a16="http://schemas.microsoft.com/office/drawing/2014/main" id="{1224E3B5-C0CB-8C41-B95E-660DE0EEA155}"/>
              </a:ext>
            </a:extLst>
          </p:cNvPr>
          <p:cNvSpPr>
            <a:spLocks noGrp="1"/>
          </p:cNvSpPr>
          <p:nvPr>
            <p:ph type="body" sz="quarter" idx="14"/>
          </p:nvPr>
        </p:nvSpPr>
        <p:spPr>
          <a:xfrm>
            <a:off x="4688692" y="4653136"/>
            <a:ext cx="1696006" cy="1457575"/>
          </a:xfrm>
        </p:spPr>
        <p:txBody>
          <a:bodyPr>
            <a:normAutofit/>
          </a:bodyPr>
          <a:lstStyle>
            <a:lvl1pPr algn="ctr">
              <a:defRPr sz="12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23" name="Text Placeholder 14">
            <a:extLst>
              <a:ext uri="{FF2B5EF4-FFF2-40B4-BE49-F238E27FC236}">
                <a16:creationId xmlns:a16="http://schemas.microsoft.com/office/drawing/2014/main" id="{1B7672ED-257A-B447-91EC-6383B2BBFC92}"/>
              </a:ext>
            </a:extLst>
          </p:cNvPr>
          <p:cNvSpPr>
            <a:spLocks noGrp="1"/>
          </p:cNvSpPr>
          <p:nvPr>
            <p:ph type="body" sz="quarter" idx="15"/>
          </p:nvPr>
        </p:nvSpPr>
        <p:spPr>
          <a:xfrm>
            <a:off x="6614507" y="4653136"/>
            <a:ext cx="1696006" cy="1457575"/>
          </a:xfrm>
        </p:spPr>
        <p:txBody>
          <a:bodyPr>
            <a:normAutofit/>
          </a:bodyPr>
          <a:lstStyle>
            <a:lvl1pPr algn="ctr">
              <a:defRPr sz="12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2954134238"/>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744600" y="158750"/>
            <a:ext cx="6086927" cy="667657"/>
          </a:xfrm>
        </p:spPr>
        <p:txBody>
          <a:bodyPr>
            <a:noAutofit/>
          </a:bodyPr>
          <a:lstStyle>
            <a:lvl1pPr algn="r">
              <a:defRPr sz="3200" b="1" i="0">
                <a:solidFill>
                  <a:schemeClr val="tx1">
                    <a:lumMod val="75000"/>
                    <a:lumOff val="25000"/>
                  </a:schemeClr>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8" name="Picture Placeholder 2"/>
          <p:cNvSpPr>
            <a:spLocks noGrp="1"/>
          </p:cNvSpPr>
          <p:nvPr>
            <p:ph type="pic" idx="10"/>
          </p:nvPr>
        </p:nvSpPr>
        <p:spPr>
          <a:xfrm>
            <a:off x="1" y="1257300"/>
            <a:ext cx="9141766" cy="488377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extLst>
      <p:ext uri="{BB962C8B-B14F-4D97-AF65-F5344CB8AC3E}">
        <p14:creationId xmlns:p14="http://schemas.microsoft.com/office/powerpoint/2010/main" val="4085774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3 Data Points - Rectangl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EE08245-1191-C24A-BF12-3AFC9D939E70}"/>
              </a:ext>
            </a:extLst>
          </p:cNvPr>
          <p:cNvSpPr>
            <a:spLocks noGrp="1"/>
          </p:cNvSpPr>
          <p:nvPr>
            <p:ph type="title"/>
          </p:nvPr>
        </p:nvSpPr>
        <p:spPr/>
        <p:txBody>
          <a:bodyPr/>
          <a:lstStyle/>
          <a:p>
            <a:r>
              <a:rPr lang="en-US"/>
              <a:t>Click to edit Master title style</a:t>
            </a:r>
          </a:p>
        </p:txBody>
      </p:sp>
      <p:sp>
        <p:nvSpPr>
          <p:cNvPr id="4" name="Rectangle 3">
            <a:extLst>
              <a:ext uri="{FF2B5EF4-FFF2-40B4-BE49-F238E27FC236}">
                <a16:creationId xmlns:a16="http://schemas.microsoft.com/office/drawing/2014/main" id="{57DF7A17-D850-0644-8A59-4F3DBB40306E}"/>
              </a:ext>
            </a:extLst>
          </p:cNvPr>
          <p:cNvSpPr/>
          <p:nvPr/>
        </p:nvSpPr>
        <p:spPr>
          <a:xfrm>
            <a:off x="4320480" y="6453336"/>
            <a:ext cx="4572000" cy="246221"/>
          </a:xfrm>
          <a:prstGeom prst="rect">
            <a:avLst/>
          </a:prstGeom>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rgbClr val="000000"/>
                </a:solidFill>
                <a:effectLst/>
                <a:uLnTx/>
                <a:uFillTx/>
                <a:latin typeface="Helvetica Light" panose="020B04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p:txBody>
      </p:sp>
      <p:sp>
        <p:nvSpPr>
          <p:cNvPr id="6" name="Text Placeholder 5">
            <a:extLst>
              <a:ext uri="{FF2B5EF4-FFF2-40B4-BE49-F238E27FC236}">
                <a16:creationId xmlns:a16="http://schemas.microsoft.com/office/drawing/2014/main" id="{0A1A1579-2AC0-AC40-B7C3-6F891881902E}"/>
              </a:ext>
            </a:extLst>
          </p:cNvPr>
          <p:cNvSpPr>
            <a:spLocks noGrp="1"/>
          </p:cNvSpPr>
          <p:nvPr>
            <p:ph type="body" sz="quarter" idx="10"/>
          </p:nvPr>
        </p:nvSpPr>
        <p:spPr>
          <a:xfrm>
            <a:off x="476250" y="1030288"/>
            <a:ext cx="8191500" cy="405036"/>
          </a:xfrm>
          <a:prstGeom prst="rect">
            <a:avLst/>
          </a:prstGeom>
        </p:spPr>
        <p:txBody>
          <a:bodyPr/>
          <a:lstStyle>
            <a:lvl1pPr algn="ctr">
              <a:defRPr sz="1400">
                <a:solidFill>
                  <a:schemeClr val="tx1">
                    <a:lumMod val="50000"/>
                    <a:lumOff val="50000"/>
                  </a:schemeClr>
                </a:solidFill>
                <a:latin typeface="+mn-lt"/>
              </a:defRPr>
            </a:lvl1pPr>
          </a:lstStyle>
          <a:p>
            <a:pPr lvl="0"/>
            <a:r>
              <a:rPr lang="en-US"/>
              <a:t>Click to edit Master text styles</a:t>
            </a:r>
          </a:p>
        </p:txBody>
      </p:sp>
      <p:sp>
        <p:nvSpPr>
          <p:cNvPr id="5" name="Rectangle 4">
            <a:extLst>
              <a:ext uri="{FF2B5EF4-FFF2-40B4-BE49-F238E27FC236}">
                <a16:creationId xmlns:a16="http://schemas.microsoft.com/office/drawing/2014/main" id="{C014D2AB-351D-EE4C-9EC4-276CDA031595}"/>
              </a:ext>
            </a:extLst>
          </p:cNvPr>
          <p:cNvSpPr/>
          <p:nvPr/>
        </p:nvSpPr>
        <p:spPr>
          <a:xfrm>
            <a:off x="435610" y="1979380"/>
            <a:ext cx="2656856" cy="435070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E6179BFC-447F-C342-A188-325543215973}"/>
              </a:ext>
            </a:extLst>
          </p:cNvPr>
          <p:cNvSpPr/>
          <p:nvPr/>
        </p:nvSpPr>
        <p:spPr>
          <a:xfrm>
            <a:off x="435610" y="2994916"/>
            <a:ext cx="2656856" cy="7403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Placeholder 14">
            <a:extLst>
              <a:ext uri="{FF2B5EF4-FFF2-40B4-BE49-F238E27FC236}">
                <a16:creationId xmlns:a16="http://schemas.microsoft.com/office/drawing/2014/main" id="{8C2E48AC-7DB6-6F4F-8B7D-552397D3316D}"/>
              </a:ext>
            </a:extLst>
          </p:cNvPr>
          <p:cNvSpPr>
            <a:spLocks noGrp="1"/>
          </p:cNvSpPr>
          <p:nvPr>
            <p:ph type="body" sz="quarter" idx="12"/>
          </p:nvPr>
        </p:nvSpPr>
        <p:spPr>
          <a:xfrm>
            <a:off x="585148" y="4143725"/>
            <a:ext cx="2334598" cy="1457575"/>
          </a:xfrm>
        </p:spPr>
        <p:txBody>
          <a:bodyPr>
            <a:normAutofit/>
          </a:bodyPr>
          <a:lstStyle>
            <a:lvl1pPr algn="ctr">
              <a:defRPr sz="14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32" name="Text Placeholder 12">
            <a:extLst>
              <a:ext uri="{FF2B5EF4-FFF2-40B4-BE49-F238E27FC236}">
                <a16:creationId xmlns:a16="http://schemas.microsoft.com/office/drawing/2014/main" id="{525201D8-B52C-224A-BC04-580E22FBCCBC}"/>
              </a:ext>
            </a:extLst>
          </p:cNvPr>
          <p:cNvSpPr>
            <a:spLocks noGrp="1"/>
          </p:cNvSpPr>
          <p:nvPr>
            <p:ph type="body" sz="quarter" idx="16"/>
          </p:nvPr>
        </p:nvSpPr>
        <p:spPr>
          <a:xfrm>
            <a:off x="532130" y="3162559"/>
            <a:ext cx="2463816" cy="405036"/>
          </a:xfrm>
        </p:spPr>
        <p:txBody>
          <a:bodyPr anchor="ctr">
            <a:noAutofit/>
          </a:bodyPr>
          <a:lstStyle>
            <a:lvl1pPr algn="ctr">
              <a:defRPr sz="1800" b="0" i="0">
                <a:solidFill>
                  <a:schemeClr val="bg1"/>
                </a:solidFill>
                <a:latin typeface="Arial Narrow" panose="020B0604020202020204" pitchFamily="34" charset="0"/>
                <a:cs typeface="Arial Narrow" panose="020B0604020202020204" pitchFamily="34" charset="0"/>
              </a:defRPr>
            </a:lvl1pPr>
          </a:lstStyle>
          <a:p>
            <a:pPr lvl="0"/>
            <a:r>
              <a:rPr lang="en-US"/>
              <a:t>Click to edit Master text styles</a:t>
            </a:r>
          </a:p>
        </p:txBody>
      </p:sp>
      <p:sp>
        <p:nvSpPr>
          <p:cNvPr id="21" name="Rectangle 20">
            <a:extLst>
              <a:ext uri="{FF2B5EF4-FFF2-40B4-BE49-F238E27FC236}">
                <a16:creationId xmlns:a16="http://schemas.microsoft.com/office/drawing/2014/main" id="{7CC2AC06-81AA-834D-9B50-DD0E8340D27D}"/>
              </a:ext>
            </a:extLst>
          </p:cNvPr>
          <p:cNvSpPr/>
          <p:nvPr/>
        </p:nvSpPr>
        <p:spPr>
          <a:xfrm>
            <a:off x="3239770" y="1979380"/>
            <a:ext cx="2656856" cy="435070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D529E62-08B9-994A-A054-1BE198076359}"/>
              </a:ext>
            </a:extLst>
          </p:cNvPr>
          <p:cNvSpPr/>
          <p:nvPr/>
        </p:nvSpPr>
        <p:spPr>
          <a:xfrm>
            <a:off x="3239770" y="2994916"/>
            <a:ext cx="2656856" cy="74032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Placeholder 14">
            <a:extLst>
              <a:ext uri="{FF2B5EF4-FFF2-40B4-BE49-F238E27FC236}">
                <a16:creationId xmlns:a16="http://schemas.microsoft.com/office/drawing/2014/main" id="{2D7B574A-2C08-864D-A822-46CAC03759D8}"/>
              </a:ext>
            </a:extLst>
          </p:cNvPr>
          <p:cNvSpPr>
            <a:spLocks noGrp="1"/>
          </p:cNvSpPr>
          <p:nvPr>
            <p:ph type="body" sz="quarter" idx="17"/>
          </p:nvPr>
        </p:nvSpPr>
        <p:spPr>
          <a:xfrm>
            <a:off x="3389308" y="4143725"/>
            <a:ext cx="2334598" cy="1457575"/>
          </a:xfrm>
        </p:spPr>
        <p:txBody>
          <a:bodyPr>
            <a:normAutofit/>
          </a:bodyPr>
          <a:lstStyle>
            <a:lvl1pPr algn="ctr">
              <a:defRPr sz="14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24" name="Text Placeholder 12">
            <a:extLst>
              <a:ext uri="{FF2B5EF4-FFF2-40B4-BE49-F238E27FC236}">
                <a16:creationId xmlns:a16="http://schemas.microsoft.com/office/drawing/2014/main" id="{21C201D0-F519-604A-B223-EE254C3668A5}"/>
              </a:ext>
            </a:extLst>
          </p:cNvPr>
          <p:cNvSpPr>
            <a:spLocks noGrp="1"/>
          </p:cNvSpPr>
          <p:nvPr>
            <p:ph type="body" sz="quarter" idx="18"/>
          </p:nvPr>
        </p:nvSpPr>
        <p:spPr>
          <a:xfrm>
            <a:off x="3336290" y="3162559"/>
            <a:ext cx="2463816" cy="405036"/>
          </a:xfrm>
        </p:spPr>
        <p:txBody>
          <a:bodyPr anchor="ctr">
            <a:noAutofit/>
          </a:bodyPr>
          <a:lstStyle>
            <a:lvl1pPr algn="ctr">
              <a:defRPr sz="1800" b="0" i="0">
                <a:solidFill>
                  <a:schemeClr val="bg1"/>
                </a:solidFill>
                <a:latin typeface="Arial Narrow" panose="020B0604020202020204" pitchFamily="34" charset="0"/>
                <a:cs typeface="Arial Narrow" panose="020B0604020202020204" pitchFamily="34" charset="0"/>
              </a:defRPr>
            </a:lvl1pPr>
          </a:lstStyle>
          <a:p>
            <a:pPr lvl="0"/>
            <a:r>
              <a:rPr lang="en-US"/>
              <a:t>Click to edit Master text styles</a:t>
            </a:r>
          </a:p>
        </p:txBody>
      </p:sp>
      <p:sp>
        <p:nvSpPr>
          <p:cNvPr id="25" name="Rectangle 24">
            <a:extLst>
              <a:ext uri="{FF2B5EF4-FFF2-40B4-BE49-F238E27FC236}">
                <a16:creationId xmlns:a16="http://schemas.microsoft.com/office/drawing/2014/main" id="{74A4BD5F-6621-2546-B176-E73C545C671D}"/>
              </a:ext>
            </a:extLst>
          </p:cNvPr>
          <p:cNvSpPr/>
          <p:nvPr/>
        </p:nvSpPr>
        <p:spPr>
          <a:xfrm>
            <a:off x="6074410" y="1979380"/>
            <a:ext cx="2656856" cy="435070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9D29088A-F272-E74C-B267-D13D2862654F}"/>
              </a:ext>
            </a:extLst>
          </p:cNvPr>
          <p:cNvSpPr/>
          <p:nvPr/>
        </p:nvSpPr>
        <p:spPr>
          <a:xfrm>
            <a:off x="6074410" y="2994916"/>
            <a:ext cx="2656856" cy="74032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Placeholder 14">
            <a:extLst>
              <a:ext uri="{FF2B5EF4-FFF2-40B4-BE49-F238E27FC236}">
                <a16:creationId xmlns:a16="http://schemas.microsoft.com/office/drawing/2014/main" id="{315B8939-8EEE-8341-A4EF-F76AF44A189C}"/>
              </a:ext>
            </a:extLst>
          </p:cNvPr>
          <p:cNvSpPr>
            <a:spLocks noGrp="1"/>
          </p:cNvSpPr>
          <p:nvPr>
            <p:ph type="body" sz="quarter" idx="19"/>
          </p:nvPr>
        </p:nvSpPr>
        <p:spPr>
          <a:xfrm>
            <a:off x="6223948" y="4143725"/>
            <a:ext cx="2334598" cy="1457575"/>
          </a:xfrm>
        </p:spPr>
        <p:txBody>
          <a:bodyPr>
            <a:normAutofit/>
          </a:bodyPr>
          <a:lstStyle>
            <a:lvl1pPr algn="ctr">
              <a:defRPr sz="14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36" name="Text Placeholder 12">
            <a:extLst>
              <a:ext uri="{FF2B5EF4-FFF2-40B4-BE49-F238E27FC236}">
                <a16:creationId xmlns:a16="http://schemas.microsoft.com/office/drawing/2014/main" id="{678DE3E8-1272-0F49-B2E0-C65A1BC0E2A2}"/>
              </a:ext>
            </a:extLst>
          </p:cNvPr>
          <p:cNvSpPr>
            <a:spLocks noGrp="1"/>
          </p:cNvSpPr>
          <p:nvPr>
            <p:ph type="body" sz="quarter" idx="20"/>
          </p:nvPr>
        </p:nvSpPr>
        <p:spPr>
          <a:xfrm>
            <a:off x="6170930" y="3162559"/>
            <a:ext cx="2463816" cy="405036"/>
          </a:xfrm>
        </p:spPr>
        <p:txBody>
          <a:bodyPr anchor="ctr">
            <a:noAutofit/>
          </a:bodyPr>
          <a:lstStyle>
            <a:lvl1pPr algn="ctr">
              <a:defRPr sz="1800" b="0" i="0">
                <a:solidFill>
                  <a:schemeClr val="bg1"/>
                </a:solidFill>
                <a:latin typeface="Arial Narrow" panose="020B0604020202020204" pitchFamily="34" charset="0"/>
                <a:cs typeface="Arial Narrow"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664007947"/>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4 Data Points - Rectangl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EE08245-1191-C24A-BF12-3AFC9D939E70}"/>
              </a:ext>
            </a:extLst>
          </p:cNvPr>
          <p:cNvSpPr>
            <a:spLocks noGrp="1"/>
          </p:cNvSpPr>
          <p:nvPr>
            <p:ph type="title"/>
          </p:nvPr>
        </p:nvSpPr>
        <p:spPr/>
        <p:txBody>
          <a:bodyPr/>
          <a:lstStyle/>
          <a:p>
            <a:r>
              <a:rPr lang="en-US"/>
              <a:t>Click to edit Master title style</a:t>
            </a:r>
          </a:p>
        </p:txBody>
      </p:sp>
      <p:sp>
        <p:nvSpPr>
          <p:cNvPr id="4" name="Rectangle 3">
            <a:extLst>
              <a:ext uri="{FF2B5EF4-FFF2-40B4-BE49-F238E27FC236}">
                <a16:creationId xmlns:a16="http://schemas.microsoft.com/office/drawing/2014/main" id="{57DF7A17-D850-0644-8A59-4F3DBB40306E}"/>
              </a:ext>
            </a:extLst>
          </p:cNvPr>
          <p:cNvSpPr/>
          <p:nvPr/>
        </p:nvSpPr>
        <p:spPr>
          <a:xfrm>
            <a:off x="4320480" y="6453336"/>
            <a:ext cx="4572000" cy="246221"/>
          </a:xfrm>
          <a:prstGeom prst="rect">
            <a:avLst/>
          </a:prstGeom>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rgbClr val="000000"/>
                </a:solidFill>
                <a:effectLst/>
                <a:uLnTx/>
                <a:uFillTx/>
                <a:latin typeface="Helvetica Light" panose="020B04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p:txBody>
      </p:sp>
      <p:sp>
        <p:nvSpPr>
          <p:cNvPr id="6" name="Text Placeholder 5">
            <a:extLst>
              <a:ext uri="{FF2B5EF4-FFF2-40B4-BE49-F238E27FC236}">
                <a16:creationId xmlns:a16="http://schemas.microsoft.com/office/drawing/2014/main" id="{0A1A1579-2AC0-AC40-B7C3-6F891881902E}"/>
              </a:ext>
            </a:extLst>
          </p:cNvPr>
          <p:cNvSpPr>
            <a:spLocks noGrp="1"/>
          </p:cNvSpPr>
          <p:nvPr>
            <p:ph type="body" sz="quarter" idx="10"/>
          </p:nvPr>
        </p:nvSpPr>
        <p:spPr>
          <a:xfrm>
            <a:off x="476250" y="1030288"/>
            <a:ext cx="8191500" cy="670520"/>
          </a:xfrm>
          <a:prstGeom prst="rect">
            <a:avLst/>
          </a:prstGeom>
        </p:spPr>
        <p:txBody>
          <a:bodyPr/>
          <a:lstStyle>
            <a:lvl1pPr algn="ctr">
              <a:defRPr sz="1400">
                <a:solidFill>
                  <a:schemeClr val="tx1">
                    <a:lumMod val="50000"/>
                    <a:lumOff val="50000"/>
                  </a:schemeClr>
                </a:solidFill>
                <a:latin typeface="+mn-lt"/>
              </a:defRPr>
            </a:lvl1pPr>
          </a:lstStyle>
          <a:p>
            <a:pPr lvl="0"/>
            <a:r>
              <a:rPr lang="en-US"/>
              <a:t>Click to edit Master text styles</a:t>
            </a:r>
          </a:p>
        </p:txBody>
      </p:sp>
      <p:sp>
        <p:nvSpPr>
          <p:cNvPr id="5" name="Rectangle 4">
            <a:extLst>
              <a:ext uri="{FF2B5EF4-FFF2-40B4-BE49-F238E27FC236}">
                <a16:creationId xmlns:a16="http://schemas.microsoft.com/office/drawing/2014/main" id="{C014D2AB-351D-EE4C-9EC4-276CDA031595}"/>
              </a:ext>
            </a:extLst>
          </p:cNvPr>
          <p:cNvSpPr/>
          <p:nvPr/>
        </p:nvSpPr>
        <p:spPr>
          <a:xfrm>
            <a:off x="167624" y="1979380"/>
            <a:ext cx="2161309" cy="435070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E6179BFC-447F-C342-A188-325543215973}"/>
              </a:ext>
            </a:extLst>
          </p:cNvPr>
          <p:cNvSpPr/>
          <p:nvPr/>
        </p:nvSpPr>
        <p:spPr>
          <a:xfrm>
            <a:off x="167624" y="2994916"/>
            <a:ext cx="2161309" cy="7403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3D0D7AAD-3BAC-A446-B6A3-39891C90AABA}"/>
              </a:ext>
            </a:extLst>
          </p:cNvPr>
          <p:cNvSpPr/>
          <p:nvPr/>
        </p:nvSpPr>
        <p:spPr>
          <a:xfrm>
            <a:off x="6867575" y="1979380"/>
            <a:ext cx="2161309" cy="435070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CA21B08-4BDF-D14E-828C-8EEAA651F2C4}"/>
              </a:ext>
            </a:extLst>
          </p:cNvPr>
          <p:cNvSpPr/>
          <p:nvPr/>
        </p:nvSpPr>
        <p:spPr>
          <a:xfrm>
            <a:off x="6867575" y="2994918"/>
            <a:ext cx="2161309" cy="74032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6019C8D-4478-A94C-B539-D6254FD7E405}"/>
              </a:ext>
            </a:extLst>
          </p:cNvPr>
          <p:cNvSpPr/>
          <p:nvPr/>
        </p:nvSpPr>
        <p:spPr>
          <a:xfrm>
            <a:off x="4634258" y="1979380"/>
            <a:ext cx="2161309" cy="435070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E66A459-D700-0D4F-9325-5E6564A0A0CE}"/>
              </a:ext>
            </a:extLst>
          </p:cNvPr>
          <p:cNvSpPr/>
          <p:nvPr/>
        </p:nvSpPr>
        <p:spPr>
          <a:xfrm>
            <a:off x="4634258" y="2994920"/>
            <a:ext cx="2161309" cy="74032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CED8179-04A5-2743-89CC-9ACB590E1252}"/>
              </a:ext>
            </a:extLst>
          </p:cNvPr>
          <p:cNvSpPr/>
          <p:nvPr/>
        </p:nvSpPr>
        <p:spPr>
          <a:xfrm>
            <a:off x="2400941" y="1979380"/>
            <a:ext cx="2161309" cy="435070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36B3359-D03B-6843-AF4B-5ADACCA1005C}"/>
              </a:ext>
            </a:extLst>
          </p:cNvPr>
          <p:cNvSpPr/>
          <p:nvPr/>
        </p:nvSpPr>
        <p:spPr>
          <a:xfrm>
            <a:off x="2400941" y="2994918"/>
            <a:ext cx="2161309" cy="74032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Placeholder 14">
            <a:extLst>
              <a:ext uri="{FF2B5EF4-FFF2-40B4-BE49-F238E27FC236}">
                <a16:creationId xmlns:a16="http://schemas.microsoft.com/office/drawing/2014/main" id="{8C2E48AC-7DB6-6F4F-8B7D-552397D3316D}"/>
              </a:ext>
            </a:extLst>
          </p:cNvPr>
          <p:cNvSpPr>
            <a:spLocks noGrp="1"/>
          </p:cNvSpPr>
          <p:nvPr>
            <p:ph type="body" sz="quarter" idx="12"/>
          </p:nvPr>
        </p:nvSpPr>
        <p:spPr>
          <a:xfrm>
            <a:off x="317162" y="4143725"/>
            <a:ext cx="1861900" cy="1457575"/>
          </a:xfrm>
        </p:spPr>
        <p:txBody>
          <a:bodyPr>
            <a:normAutofit/>
          </a:bodyPr>
          <a:lstStyle>
            <a:lvl1pPr algn="ctr">
              <a:defRPr sz="12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29" name="Text Placeholder 14">
            <a:extLst>
              <a:ext uri="{FF2B5EF4-FFF2-40B4-BE49-F238E27FC236}">
                <a16:creationId xmlns:a16="http://schemas.microsoft.com/office/drawing/2014/main" id="{EBAD232F-42B2-984E-90B6-4D81F6009C4A}"/>
              </a:ext>
            </a:extLst>
          </p:cNvPr>
          <p:cNvSpPr>
            <a:spLocks noGrp="1"/>
          </p:cNvSpPr>
          <p:nvPr>
            <p:ph type="body" sz="quarter" idx="13"/>
          </p:nvPr>
        </p:nvSpPr>
        <p:spPr>
          <a:xfrm>
            <a:off x="2550645" y="4143724"/>
            <a:ext cx="1861900" cy="1457575"/>
          </a:xfrm>
        </p:spPr>
        <p:txBody>
          <a:bodyPr>
            <a:normAutofit/>
          </a:bodyPr>
          <a:lstStyle>
            <a:lvl1pPr algn="ctr">
              <a:defRPr sz="12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30" name="Text Placeholder 14">
            <a:extLst>
              <a:ext uri="{FF2B5EF4-FFF2-40B4-BE49-F238E27FC236}">
                <a16:creationId xmlns:a16="http://schemas.microsoft.com/office/drawing/2014/main" id="{8A084C53-BA37-B942-AE40-9BA47CAD2F16}"/>
              </a:ext>
            </a:extLst>
          </p:cNvPr>
          <p:cNvSpPr>
            <a:spLocks noGrp="1"/>
          </p:cNvSpPr>
          <p:nvPr>
            <p:ph type="body" sz="quarter" idx="14"/>
          </p:nvPr>
        </p:nvSpPr>
        <p:spPr>
          <a:xfrm>
            <a:off x="4783962" y="4143723"/>
            <a:ext cx="1861900" cy="1457575"/>
          </a:xfrm>
        </p:spPr>
        <p:txBody>
          <a:bodyPr>
            <a:normAutofit/>
          </a:bodyPr>
          <a:lstStyle>
            <a:lvl1pPr algn="ctr">
              <a:defRPr sz="12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31" name="Text Placeholder 14">
            <a:extLst>
              <a:ext uri="{FF2B5EF4-FFF2-40B4-BE49-F238E27FC236}">
                <a16:creationId xmlns:a16="http://schemas.microsoft.com/office/drawing/2014/main" id="{76B863F6-1791-D648-AA9C-71DB6371F536}"/>
              </a:ext>
            </a:extLst>
          </p:cNvPr>
          <p:cNvSpPr>
            <a:spLocks noGrp="1"/>
          </p:cNvSpPr>
          <p:nvPr>
            <p:ph type="body" sz="quarter" idx="15"/>
          </p:nvPr>
        </p:nvSpPr>
        <p:spPr>
          <a:xfrm>
            <a:off x="7017279" y="4134017"/>
            <a:ext cx="1861900" cy="1457575"/>
          </a:xfrm>
        </p:spPr>
        <p:txBody>
          <a:bodyPr>
            <a:normAutofit/>
          </a:bodyPr>
          <a:lstStyle>
            <a:lvl1pPr algn="ctr">
              <a:defRPr sz="12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32" name="Text Placeholder 12">
            <a:extLst>
              <a:ext uri="{FF2B5EF4-FFF2-40B4-BE49-F238E27FC236}">
                <a16:creationId xmlns:a16="http://schemas.microsoft.com/office/drawing/2014/main" id="{525201D8-B52C-224A-BC04-580E22FBCCBC}"/>
              </a:ext>
            </a:extLst>
          </p:cNvPr>
          <p:cNvSpPr>
            <a:spLocks noGrp="1"/>
          </p:cNvSpPr>
          <p:nvPr>
            <p:ph type="body" sz="quarter" idx="16"/>
          </p:nvPr>
        </p:nvSpPr>
        <p:spPr>
          <a:xfrm>
            <a:off x="167624" y="3162559"/>
            <a:ext cx="2161309" cy="405036"/>
          </a:xfrm>
        </p:spPr>
        <p:txBody>
          <a:bodyPr anchor="ctr">
            <a:noAutofit/>
          </a:bodyPr>
          <a:lstStyle>
            <a:lvl1pPr algn="ctr">
              <a:defRPr sz="1800" b="0" i="0">
                <a:solidFill>
                  <a:schemeClr val="bg1"/>
                </a:solidFill>
                <a:latin typeface="Arial Narrow" panose="020B0604020202020204" pitchFamily="34" charset="0"/>
                <a:cs typeface="Arial Narrow" panose="020B0604020202020204" pitchFamily="34" charset="0"/>
              </a:defRPr>
            </a:lvl1pPr>
          </a:lstStyle>
          <a:p>
            <a:pPr lvl="0"/>
            <a:r>
              <a:rPr lang="en-US"/>
              <a:t>Click to edit Master text styles</a:t>
            </a:r>
          </a:p>
        </p:txBody>
      </p:sp>
      <p:sp>
        <p:nvSpPr>
          <p:cNvPr id="33" name="Text Placeholder 12">
            <a:extLst>
              <a:ext uri="{FF2B5EF4-FFF2-40B4-BE49-F238E27FC236}">
                <a16:creationId xmlns:a16="http://schemas.microsoft.com/office/drawing/2014/main" id="{0DD89285-45D9-824B-8A67-83E06FB5CF17}"/>
              </a:ext>
            </a:extLst>
          </p:cNvPr>
          <p:cNvSpPr>
            <a:spLocks noGrp="1"/>
          </p:cNvSpPr>
          <p:nvPr>
            <p:ph type="body" sz="quarter" idx="17"/>
          </p:nvPr>
        </p:nvSpPr>
        <p:spPr>
          <a:xfrm>
            <a:off x="2420443" y="3163009"/>
            <a:ext cx="2161309" cy="405036"/>
          </a:xfrm>
        </p:spPr>
        <p:txBody>
          <a:bodyPr anchor="ctr">
            <a:noAutofit/>
          </a:bodyPr>
          <a:lstStyle>
            <a:lvl1pPr algn="ctr">
              <a:defRPr sz="1800" b="0" i="0">
                <a:solidFill>
                  <a:schemeClr val="bg1"/>
                </a:solidFill>
                <a:latin typeface="Arial Narrow" panose="020B0604020202020204" pitchFamily="34" charset="0"/>
                <a:cs typeface="Arial Narrow" panose="020B0604020202020204" pitchFamily="34" charset="0"/>
              </a:defRPr>
            </a:lvl1pPr>
          </a:lstStyle>
          <a:p>
            <a:pPr lvl="0"/>
            <a:r>
              <a:rPr lang="en-US"/>
              <a:t>Click to edit Master text styles</a:t>
            </a:r>
          </a:p>
        </p:txBody>
      </p:sp>
      <p:sp>
        <p:nvSpPr>
          <p:cNvPr id="34" name="Text Placeholder 12">
            <a:extLst>
              <a:ext uri="{FF2B5EF4-FFF2-40B4-BE49-F238E27FC236}">
                <a16:creationId xmlns:a16="http://schemas.microsoft.com/office/drawing/2014/main" id="{D91FB4F4-9F63-6D49-9CFA-222A20AE2522}"/>
              </a:ext>
            </a:extLst>
          </p:cNvPr>
          <p:cNvSpPr>
            <a:spLocks noGrp="1"/>
          </p:cNvSpPr>
          <p:nvPr>
            <p:ph type="body" sz="quarter" idx="18"/>
          </p:nvPr>
        </p:nvSpPr>
        <p:spPr>
          <a:xfrm>
            <a:off x="4644008" y="3163347"/>
            <a:ext cx="2161309" cy="405036"/>
          </a:xfrm>
        </p:spPr>
        <p:txBody>
          <a:bodyPr anchor="ctr">
            <a:noAutofit/>
          </a:bodyPr>
          <a:lstStyle>
            <a:lvl1pPr algn="ctr">
              <a:defRPr sz="1800" b="0" i="0">
                <a:solidFill>
                  <a:schemeClr val="bg1"/>
                </a:solidFill>
                <a:latin typeface="Arial Narrow" panose="020B0604020202020204" pitchFamily="34" charset="0"/>
                <a:cs typeface="Arial Narrow" panose="020B0604020202020204" pitchFamily="34" charset="0"/>
              </a:defRPr>
            </a:lvl1pPr>
          </a:lstStyle>
          <a:p>
            <a:pPr lvl="0"/>
            <a:r>
              <a:rPr lang="en-US"/>
              <a:t>Click to edit Master text styles</a:t>
            </a:r>
          </a:p>
        </p:txBody>
      </p:sp>
      <p:sp>
        <p:nvSpPr>
          <p:cNvPr id="35" name="Text Placeholder 12">
            <a:extLst>
              <a:ext uri="{FF2B5EF4-FFF2-40B4-BE49-F238E27FC236}">
                <a16:creationId xmlns:a16="http://schemas.microsoft.com/office/drawing/2014/main" id="{11DC3CFE-689E-D34B-96C1-59682BE0818E}"/>
              </a:ext>
            </a:extLst>
          </p:cNvPr>
          <p:cNvSpPr>
            <a:spLocks noGrp="1"/>
          </p:cNvSpPr>
          <p:nvPr>
            <p:ph type="body" sz="quarter" idx="19"/>
          </p:nvPr>
        </p:nvSpPr>
        <p:spPr>
          <a:xfrm>
            <a:off x="6896827" y="3163797"/>
            <a:ext cx="2161309" cy="405036"/>
          </a:xfrm>
        </p:spPr>
        <p:txBody>
          <a:bodyPr anchor="ctr">
            <a:noAutofit/>
          </a:bodyPr>
          <a:lstStyle>
            <a:lvl1pPr algn="ctr">
              <a:defRPr sz="1800" b="0" i="0">
                <a:solidFill>
                  <a:schemeClr val="bg1"/>
                </a:solidFill>
                <a:latin typeface="Arial Narrow" panose="020B0604020202020204" pitchFamily="34" charset="0"/>
                <a:cs typeface="Arial Narrow"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1742164561"/>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5 Data Points">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F979E591-8B1B-8F49-8C32-CCD548A129C6}"/>
              </a:ext>
            </a:extLst>
          </p:cNvPr>
          <p:cNvSpPr/>
          <p:nvPr/>
        </p:nvSpPr>
        <p:spPr>
          <a:xfrm>
            <a:off x="379528" y="2243359"/>
            <a:ext cx="2677076" cy="1751856"/>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5358FA9-5D6D-9942-BC08-D49B3036738F}"/>
              </a:ext>
            </a:extLst>
          </p:cNvPr>
          <p:cNvSpPr/>
          <p:nvPr/>
        </p:nvSpPr>
        <p:spPr>
          <a:xfrm>
            <a:off x="3262466" y="2243359"/>
            <a:ext cx="2677076" cy="1751856"/>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AEDC71A-1A35-FC46-A835-252BB14B90D5}"/>
              </a:ext>
            </a:extLst>
          </p:cNvPr>
          <p:cNvSpPr/>
          <p:nvPr/>
        </p:nvSpPr>
        <p:spPr>
          <a:xfrm>
            <a:off x="6099854" y="2243359"/>
            <a:ext cx="2677076" cy="1751856"/>
          </a:xfrm>
          <a:prstGeom prst="rect">
            <a:avLst/>
          </a:prstGeom>
          <a:noFill/>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B655D7A6-D5F1-8B41-852B-F025B1CB2CA6}"/>
              </a:ext>
            </a:extLst>
          </p:cNvPr>
          <p:cNvSpPr/>
          <p:nvPr/>
        </p:nvSpPr>
        <p:spPr>
          <a:xfrm>
            <a:off x="1312625" y="1831435"/>
            <a:ext cx="810883" cy="810883"/>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577B0EE4-9EB4-1447-AAE8-CC402E56F99E}"/>
              </a:ext>
            </a:extLst>
          </p:cNvPr>
          <p:cNvSpPr/>
          <p:nvPr/>
        </p:nvSpPr>
        <p:spPr>
          <a:xfrm>
            <a:off x="4195563" y="1831437"/>
            <a:ext cx="810883" cy="81088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EB7545B-B63D-8543-B3A6-163BE651409E}"/>
              </a:ext>
            </a:extLst>
          </p:cNvPr>
          <p:cNvSpPr/>
          <p:nvPr/>
        </p:nvSpPr>
        <p:spPr>
          <a:xfrm>
            <a:off x="7032951" y="1831435"/>
            <a:ext cx="810883" cy="810883"/>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360870DE-332E-6F4D-9E24-0D85EE6439D0}"/>
              </a:ext>
            </a:extLst>
          </p:cNvPr>
          <p:cNvSpPr/>
          <p:nvPr/>
        </p:nvSpPr>
        <p:spPr>
          <a:xfrm>
            <a:off x="1845813" y="4619622"/>
            <a:ext cx="2677076" cy="1751856"/>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8DC8B9AC-D35A-A845-AAAB-0BDB613581DF}"/>
              </a:ext>
            </a:extLst>
          </p:cNvPr>
          <p:cNvSpPr/>
          <p:nvPr/>
        </p:nvSpPr>
        <p:spPr>
          <a:xfrm>
            <a:off x="4728751" y="4619623"/>
            <a:ext cx="2677076" cy="1751856"/>
          </a:xfrm>
          <a:prstGeom prst="rect">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833F804A-99AA-0347-83F9-D294486CCDB0}"/>
              </a:ext>
            </a:extLst>
          </p:cNvPr>
          <p:cNvSpPr/>
          <p:nvPr/>
        </p:nvSpPr>
        <p:spPr>
          <a:xfrm>
            <a:off x="2778910" y="4207698"/>
            <a:ext cx="810883" cy="81088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379D7DD4-DF7F-C746-A528-85C0315CEE66}"/>
              </a:ext>
            </a:extLst>
          </p:cNvPr>
          <p:cNvSpPr/>
          <p:nvPr/>
        </p:nvSpPr>
        <p:spPr>
          <a:xfrm>
            <a:off x="5661848" y="4207700"/>
            <a:ext cx="810883" cy="81088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8EE08245-1191-C24A-BF12-3AFC9D939E70}"/>
              </a:ext>
            </a:extLst>
          </p:cNvPr>
          <p:cNvSpPr>
            <a:spLocks noGrp="1"/>
          </p:cNvSpPr>
          <p:nvPr>
            <p:ph type="title"/>
          </p:nvPr>
        </p:nvSpPr>
        <p:spPr/>
        <p:txBody>
          <a:bodyPr/>
          <a:lstStyle/>
          <a:p>
            <a:r>
              <a:rPr lang="en-US"/>
              <a:t>Click to edit Master title style</a:t>
            </a:r>
          </a:p>
        </p:txBody>
      </p:sp>
      <p:sp>
        <p:nvSpPr>
          <p:cNvPr id="4" name="Rectangle 3">
            <a:extLst>
              <a:ext uri="{FF2B5EF4-FFF2-40B4-BE49-F238E27FC236}">
                <a16:creationId xmlns:a16="http://schemas.microsoft.com/office/drawing/2014/main" id="{57DF7A17-D850-0644-8A59-4F3DBB40306E}"/>
              </a:ext>
            </a:extLst>
          </p:cNvPr>
          <p:cNvSpPr/>
          <p:nvPr/>
        </p:nvSpPr>
        <p:spPr>
          <a:xfrm>
            <a:off x="4320480" y="6453336"/>
            <a:ext cx="4572000" cy="246221"/>
          </a:xfrm>
          <a:prstGeom prst="rect">
            <a:avLst/>
          </a:prstGeom>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rgbClr val="000000"/>
                </a:solidFill>
                <a:effectLst/>
                <a:uLnTx/>
                <a:uFillTx/>
                <a:latin typeface="Helvetica Light" panose="020B04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p:txBody>
      </p:sp>
      <p:sp>
        <p:nvSpPr>
          <p:cNvPr id="6" name="Text Placeholder 5">
            <a:extLst>
              <a:ext uri="{FF2B5EF4-FFF2-40B4-BE49-F238E27FC236}">
                <a16:creationId xmlns:a16="http://schemas.microsoft.com/office/drawing/2014/main" id="{0A1A1579-2AC0-AC40-B7C3-6F891881902E}"/>
              </a:ext>
            </a:extLst>
          </p:cNvPr>
          <p:cNvSpPr>
            <a:spLocks noGrp="1"/>
          </p:cNvSpPr>
          <p:nvPr>
            <p:ph type="body" sz="quarter" idx="10"/>
          </p:nvPr>
        </p:nvSpPr>
        <p:spPr>
          <a:xfrm>
            <a:off x="476250" y="1030288"/>
            <a:ext cx="8191500" cy="670520"/>
          </a:xfrm>
          <a:prstGeom prst="rect">
            <a:avLst/>
          </a:prstGeom>
        </p:spPr>
        <p:txBody>
          <a:bodyPr/>
          <a:lstStyle>
            <a:lvl1pPr algn="ctr">
              <a:defRPr sz="1400">
                <a:solidFill>
                  <a:schemeClr val="tx1">
                    <a:lumMod val="50000"/>
                    <a:lumOff val="50000"/>
                  </a:schemeClr>
                </a:solidFill>
                <a:latin typeface="+mn-lt"/>
              </a:defRPr>
            </a:lvl1pPr>
          </a:lstStyle>
          <a:p>
            <a:pPr lvl="0"/>
            <a:r>
              <a:rPr lang="en-US"/>
              <a:t>Click to edit Master text styles</a:t>
            </a:r>
          </a:p>
        </p:txBody>
      </p:sp>
      <p:sp>
        <p:nvSpPr>
          <p:cNvPr id="26" name="Text Placeholder 14">
            <a:extLst>
              <a:ext uri="{FF2B5EF4-FFF2-40B4-BE49-F238E27FC236}">
                <a16:creationId xmlns:a16="http://schemas.microsoft.com/office/drawing/2014/main" id="{8C2E48AC-7DB6-6F4F-8B7D-552397D3316D}"/>
              </a:ext>
            </a:extLst>
          </p:cNvPr>
          <p:cNvSpPr>
            <a:spLocks noGrp="1"/>
          </p:cNvSpPr>
          <p:nvPr>
            <p:ph type="body" sz="quarter" idx="12"/>
          </p:nvPr>
        </p:nvSpPr>
        <p:spPr>
          <a:xfrm>
            <a:off x="531459" y="3054931"/>
            <a:ext cx="2373215" cy="800083"/>
          </a:xfrm>
        </p:spPr>
        <p:txBody>
          <a:bodyPr>
            <a:normAutofit/>
          </a:bodyPr>
          <a:lstStyle>
            <a:lvl1pPr algn="ctr">
              <a:defRPr sz="12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32" name="Text Placeholder 12">
            <a:extLst>
              <a:ext uri="{FF2B5EF4-FFF2-40B4-BE49-F238E27FC236}">
                <a16:creationId xmlns:a16="http://schemas.microsoft.com/office/drawing/2014/main" id="{525201D8-B52C-224A-BC04-580E22FBCCBC}"/>
              </a:ext>
            </a:extLst>
          </p:cNvPr>
          <p:cNvSpPr>
            <a:spLocks noGrp="1"/>
          </p:cNvSpPr>
          <p:nvPr>
            <p:ph type="body" sz="quarter" idx="16"/>
          </p:nvPr>
        </p:nvSpPr>
        <p:spPr>
          <a:xfrm>
            <a:off x="531459" y="2746290"/>
            <a:ext cx="2373215" cy="282656"/>
          </a:xfrm>
        </p:spPr>
        <p:txBody>
          <a:bodyPr anchor="ctr">
            <a:noAutofit/>
          </a:bodyPr>
          <a:lstStyle>
            <a:lvl1pPr algn="ctr">
              <a:defRPr sz="1600" b="1" i="0">
                <a:solidFill>
                  <a:schemeClr val="tx1"/>
                </a:solidFill>
                <a:latin typeface="Arial Narrow" panose="020B0604020202020204" pitchFamily="34" charset="0"/>
                <a:cs typeface="Arial Narrow" panose="020B0604020202020204" pitchFamily="34" charset="0"/>
              </a:defRPr>
            </a:lvl1pPr>
          </a:lstStyle>
          <a:p>
            <a:pPr lvl="0"/>
            <a:r>
              <a:rPr lang="en-US"/>
              <a:t>Click to edit Master text styles</a:t>
            </a:r>
          </a:p>
        </p:txBody>
      </p:sp>
      <p:sp>
        <p:nvSpPr>
          <p:cNvPr id="39" name="Text Placeholder 14">
            <a:extLst>
              <a:ext uri="{FF2B5EF4-FFF2-40B4-BE49-F238E27FC236}">
                <a16:creationId xmlns:a16="http://schemas.microsoft.com/office/drawing/2014/main" id="{CF8125BC-A103-3F46-A858-5204C85BBF62}"/>
              </a:ext>
            </a:extLst>
          </p:cNvPr>
          <p:cNvSpPr>
            <a:spLocks noGrp="1"/>
          </p:cNvSpPr>
          <p:nvPr>
            <p:ph type="body" sz="quarter" idx="17"/>
          </p:nvPr>
        </p:nvSpPr>
        <p:spPr>
          <a:xfrm>
            <a:off x="3414397" y="3082930"/>
            <a:ext cx="2373215" cy="800083"/>
          </a:xfrm>
        </p:spPr>
        <p:txBody>
          <a:bodyPr>
            <a:normAutofit/>
          </a:bodyPr>
          <a:lstStyle>
            <a:lvl1pPr algn="ctr">
              <a:defRPr sz="12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40" name="Text Placeholder 12">
            <a:extLst>
              <a:ext uri="{FF2B5EF4-FFF2-40B4-BE49-F238E27FC236}">
                <a16:creationId xmlns:a16="http://schemas.microsoft.com/office/drawing/2014/main" id="{37BA816B-B5B6-B940-A825-F8CEFE09F301}"/>
              </a:ext>
            </a:extLst>
          </p:cNvPr>
          <p:cNvSpPr>
            <a:spLocks noGrp="1"/>
          </p:cNvSpPr>
          <p:nvPr>
            <p:ph type="body" sz="quarter" idx="18"/>
          </p:nvPr>
        </p:nvSpPr>
        <p:spPr>
          <a:xfrm>
            <a:off x="3414397" y="2774289"/>
            <a:ext cx="2373215" cy="282656"/>
          </a:xfrm>
        </p:spPr>
        <p:txBody>
          <a:bodyPr anchor="ctr">
            <a:noAutofit/>
          </a:bodyPr>
          <a:lstStyle>
            <a:lvl1pPr algn="ctr">
              <a:defRPr sz="1600" b="1" i="0">
                <a:solidFill>
                  <a:schemeClr val="tx1"/>
                </a:solidFill>
                <a:latin typeface="Arial Narrow" panose="020B0604020202020204" pitchFamily="34" charset="0"/>
                <a:cs typeface="Arial Narrow" panose="020B0604020202020204" pitchFamily="34" charset="0"/>
              </a:defRPr>
            </a:lvl1pPr>
          </a:lstStyle>
          <a:p>
            <a:pPr lvl="0"/>
            <a:r>
              <a:rPr lang="en-US"/>
              <a:t>Click to edit Master text styles</a:t>
            </a:r>
          </a:p>
        </p:txBody>
      </p:sp>
      <p:sp>
        <p:nvSpPr>
          <p:cNvPr id="41" name="Text Placeholder 14">
            <a:extLst>
              <a:ext uri="{FF2B5EF4-FFF2-40B4-BE49-F238E27FC236}">
                <a16:creationId xmlns:a16="http://schemas.microsoft.com/office/drawing/2014/main" id="{7C1123BB-7410-FC4C-8E4A-BE7CC377727F}"/>
              </a:ext>
            </a:extLst>
          </p:cNvPr>
          <p:cNvSpPr>
            <a:spLocks noGrp="1"/>
          </p:cNvSpPr>
          <p:nvPr>
            <p:ph type="body" sz="quarter" idx="19"/>
          </p:nvPr>
        </p:nvSpPr>
        <p:spPr>
          <a:xfrm>
            <a:off x="6251785" y="3054931"/>
            <a:ext cx="2373215" cy="800083"/>
          </a:xfrm>
        </p:spPr>
        <p:txBody>
          <a:bodyPr>
            <a:normAutofit/>
          </a:bodyPr>
          <a:lstStyle>
            <a:lvl1pPr algn="ctr">
              <a:defRPr sz="12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42" name="Text Placeholder 12">
            <a:extLst>
              <a:ext uri="{FF2B5EF4-FFF2-40B4-BE49-F238E27FC236}">
                <a16:creationId xmlns:a16="http://schemas.microsoft.com/office/drawing/2014/main" id="{7F9CB3E6-9FF5-174D-ABAE-E0CB46220767}"/>
              </a:ext>
            </a:extLst>
          </p:cNvPr>
          <p:cNvSpPr>
            <a:spLocks noGrp="1"/>
          </p:cNvSpPr>
          <p:nvPr>
            <p:ph type="body" sz="quarter" idx="20"/>
          </p:nvPr>
        </p:nvSpPr>
        <p:spPr>
          <a:xfrm>
            <a:off x="6251785" y="2746290"/>
            <a:ext cx="2373215" cy="282656"/>
          </a:xfrm>
        </p:spPr>
        <p:txBody>
          <a:bodyPr anchor="ctr">
            <a:noAutofit/>
          </a:bodyPr>
          <a:lstStyle>
            <a:lvl1pPr algn="ctr">
              <a:defRPr sz="1600" b="1" i="0">
                <a:solidFill>
                  <a:schemeClr val="tx1"/>
                </a:solidFill>
                <a:latin typeface="Arial Narrow" panose="020B0604020202020204" pitchFamily="34" charset="0"/>
                <a:cs typeface="Arial Narrow" panose="020B0604020202020204" pitchFamily="34" charset="0"/>
              </a:defRPr>
            </a:lvl1pPr>
          </a:lstStyle>
          <a:p>
            <a:pPr lvl="0"/>
            <a:r>
              <a:rPr lang="en-US"/>
              <a:t>Click to edit Master text styles</a:t>
            </a:r>
          </a:p>
        </p:txBody>
      </p:sp>
      <p:sp>
        <p:nvSpPr>
          <p:cNvPr id="43" name="Text Placeholder 14">
            <a:extLst>
              <a:ext uri="{FF2B5EF4-FFF2-40B4-BE49-F238E27FC236}">
                <a16:creationId xmlns:a16="http://schemas.microsoft.com/office/drawing/2014/main" id="{C7948508-93E8-094C-98EF-D8BF5F281B84}"/>
              </a:ext>
            </a:extLst>
          </p:cNvPr>
          <p:cNvSpPr>
            <a:spLocks noGrp="1"/>
          </p:cNvSpPr>
          <p:nvPr>
            <p:ph type="body" sz="quarter" idx="21"/>
          </p:nvPr>
        </p:nvSpPr>
        <p:spPr>
          <a:xfrm>
            <a:off x="1997744" y="5437229"/>
            <a:ext cx="2373215" cy="800083"/>
          </a:xfrm>
        </p:spPr>
        <p:txBody>
          <a:bodyPr>
            <a:normAutofit/>
          </a:bodyPr>
          <a:lstStyle>
            <a:lvl1pPr algn="ctr">
              <a:defRPr sz="12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44" name="Text Placeholder 12">
            <a:extLst>
              <a:ext uri="{FF2B5EF4-FFF2-40B4-BE49-F238E27FC236}">
                <a16:creationId xmlns:a16="http://schemas.microsoft.com/office/drawing/2014/main" id="{64219678-89C9-1144-B519-4ACA79DAC8A3}"/>
              </a:ext>
            </a:extLst>
          </p:cNvPr>
          <p:cNvSpPr>
            <a:spLocks noGrp="1"/>
          </p:cNvSpPr>
          <p:nvPr>
            <p:ph type="body" sz="quarter" idx="22"/>
          </p:nvPr>
        </p:nvSpPr>
        <p:spPr>
          <a:xfrm>
            <a:off x="1997744" y="5128588"/>
            <a:ext cx="2373215" cy="282656"/>
          </a:xfrm>
        </p:spPr>
        <p:txBody>
          <a:bodyPr anchor="ctr">
            <a:noAutofit/>
          </a:bodyPr>
          <a:lstStyle>
            <a:lvl1pPr algn="ctr">
              <a:defRPr sz="1600" b="1" i="0">
                <a:solidFill>
                  <a:schemeClr val="tx1"/>
                </a:solidFill>
                <a:latin typeface="Arial Narrow" panose="020B0604020202020204" pitchFamily="34" charset="0"/>
                <a:cs typeface="Arial Narrow" panose="020B0604020202020204" pitchFamily="34" charset="0"/>
              </a:defRPr>
            </a:lvl1pPr>
          </a:lstStyle>
          <a:p>
            <a:pPr lvl="0"/>
            <a:r>
              <a:rPr lang="en-US"/>
              <a:t>Click to edit Master text styles</a:t>
            </a:r>
          </a:p>
        </p:txBody>
      </p:sp>
      <p:sp>
        <p:nvSpPr>
          <p:cNvPr id="45" name="Text Placeholder 14">
            <a:extLst>
              <a:ext uri="{FF2B5EF4-FFF2-40B4-BE49-F238E27FC236}">
                <a16:creationId xmlns:a16="http://schemas.microsoft.com/office/drawing/2014/main" id="{B6DA6F14-5922-E347-9210-D46BDD74982C}"/>
              </a:ext>
            </a:extLst>
          </p:cNvPr>
          <p:cNvSpPr>
            <a:spLocks noGrp="1"/>
          </p:cNvSpPr>
          <p:nvPr>
            <p:ph type="body" sz="quarter" idx="23"/>
          </p:nvPr>
        </p:nvSpPr>
        <p:spPr>
          <a:xfrm>
            <a:off x="4880682" y="5458003"/>
            <a:ext cx="2373215" cy="800083"/>
          </a:xfrm>
        </p:spPr>
        <p:txBody>
          <a:bodyPr>
            <a:normAutofit/>
          </a:bodyPr>
          <a:lstStyle>
            <a:lvl1pPr algn="ctr">
              <a:defRPr sz="12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46" name="Text Placeholder 12">
            <a:extLst>
              <a:ext uri="{FF2B5EF4-FFF2-40B4-BE49-F238E27FC236}">
                <a16:creationId xmlns:a16="http://schemas.microsoft.com/office/drawing/2014/main" id="{BA4D8D9B-B4F0-0042-B572-55D92F4CE597}"/>
              </a:ext>
            </a:extLst>
          </p:cNvPr>
          <p:cNvSpPr>
            <a:spLocks noGrp="1"/>
          </p:cNvSpPr>
          <p:nvPr>
            <p:ph type="body" sz="quarter" idx="24"/>
          </p:nvPr>
        </p:nvSpPr>
        <p:spPr>
          <a:xfrm>
            <a:off x="4880682" y="5149362"/>
            <a:ext cx="2373215" cy="282656"/>
          </a:xfrm>
        </p:spPr>
        <p:txBody>
          <a:bodyPr anchor="ctr">
            <a:noAutofit/>
          </a:bodyPr>
          <a:lstStyle>
            <a:lvl1pPr algn="ctr">
              <a:defRPr sz="1600" b="1" i="0">
                <a:solidFill>
                  <a:schemeClr val="tx1"/>
                </a:solidFill>
                <a:latin typeface="Arial Narrow" panose="020B0604020202020204" pitchFamily="34" charset="0"/>
                <a:cs typeface="Arial Narrow"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2756014235"/>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6 Data Points">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F979E591-8B1B-8F49-8C32-CCD548A129C6}"/>
              </a:ext>
            </a:extLst>
          </p:cNvPr>
          <p:cNvSpPr/>
          <p:nvPr/>
        </p:nvSpPr>
        <p:spPr>
          <a:xfrm>
            <a:off x="379528" y="2243359"/>
            <a:ext cx="2677076" cy="1751856"/>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5358FA9-5D6D-9942-BC08-D49B3036738F}"/>
              </a:ext>
            </a:extLst>
          </p:cNvPr>
          <p:cNvSpPr/>
          <p:nvPr/>
        </p:nvSpPr>
        <p:spPr>
          <a:xfrm>
            <a:off x="3262466" y="2243359"/>
            <a:ext cx="2677076" cy="1751856"/>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AEDC71A-1A35-FC46-A835-252BB14B90D5}"/>
              </a:ext>
            </a:extLst>
          </p:cNvPr>
          <p:cNvSpPr/>
          <p:nvPr/>
        </p:nvSpPr>
        <p:spPr>
          <a:xfrm>
            <a:off x="6099854" y="2243359"/>
            <a:ext cx="2677076" cy="1751856"/>
          </a:xfrm>
          <a:prstGeom prst="rect">
            <a:avLst/>
          </a:prstGeom>
          <a:noFill/>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B655D7A6-D5F1-8B41-852B-F025B1CB2CA6}"/>
              </a:ext>
            </a:extLst>
          </p:cNvPr>
          <p:cNvSpPr/>
          <p:nvPr/>
        </p:nvSpPr>
        <p:spPr>
          <a:xfrm>
            <a:off x="1312625" y="1831435"/>
            <a:ext cx="810883" cy="810883"/>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577B0EE4-9EB4-1447-AAE8-CC402E56F99E}"/>
              </a:ext>
            </a:extLst>
          </p:cNvPr>
          <p:cNvSpPr/>
          <p:nvPr/>
        </p:nvSpPr>
        <p:spPr>
          <a:xfrm>
            <a:off x="4195563" y="1831437"/>
            <a:ext cx="810883" cy="81088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EB7545B-B63D-8543-B3A6-163BE651409E}"/>
              </a:ext>
            </a:extLst>
          </p:cNvPr>
          <p:cNvSpPr/>
          <p:nvPr/>
        </p:nvSpPr>
        <p:spPr>
          <a:xfrm>
            <a:off x="7032951" y="1831435"/>
            <a:ext cx="810883" cy="810883"/>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360870DE-332E-6F4D-9E24-0D85EE6439D0}"/>
              </a:ext>
            </a:extLst>
          </p:cNvPr>
          <p:cNvSpPr/>
          <p:nvPr/>
        </p:nvSpPr>
        <p:spPr>
          <a:xfrm>
            <a:off x="379528" y="4619622"/>
            <a:ext cx="2677076" cy="1751856"/>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8DC8B9AC-D35A-A845-AAAB-0BDB613581DF}"/>
              </a:ext>
            </a:extLst>
          </p:cNvPr>
          <p:cNvSpPr/>
          <p:nvPr/>
        </p:nvSpPr>
        <p:spPr>
          <a:xfrm>
            <a:off x="3262466" y="4619623"/>
            <a:ext cx="2677076" cy="1751856"/>
          </a:xfrm>
          <a:prstGeom prst="rect">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833F804A-99AA-0347-83F9-D294486CCDB0}"/>
              </a:ext>
            </a:extLst>
          </p:cNvPr>
          <p:cNvSpPr/>
          <p:nvPr/>
        </p:nvSpPr>
        <p:spPr>
          <a:xfrm>
            <a:off x="1312625" y="4207698"/>
            <a:ext cx="810883" cy="81088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379D7DD4-DF7F-C746-A528-85C0315CEE66}"/>
              </a:ext>
            </a:extLst>
          </p:cNvPr>
          <p:cNvSpPr/>
          <p:nvPr/>
        </p:nvSpPr>
        <p:spPr>
          <a:xfrm>
            <a:off x="4195563" y="4207700"/>
            <a:ext cx="810883" cy="81088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8EE08245-1191-C24A-BF12-3AFC9D939E70}"/>
              </a:ext>
            </a:extLst>
          </p:cNvPr>
          <p:cNvSpPr>
            <a:spLocks noGrp="1"/>
          </p:cNvSpPr>
          <p:nvPr>
            <p:ph type="title"/>
          </p:nvPr>
        </p:nvSpPr>
        <p:spPr/>
        <p:txBody>
          <a:bodyPr/>
          <a:lstStyle/>
          <a:p>
            <a:r>
              <a:rPr lang="en-US"/>
              <a:t>Click to edit Master title style</a:t>
            </a:r>
          </a:p>
        </p:txBody>
      </p:sp>
      <p:sp>
        <p:nvSpPr>
          <p:cNvPr id="4" name="Rectangle 3">
            <a:extLst>
              <a:ext uri="{FF2B5EF4-FFF2-40B4-BE49-F238E27FC236}">
                <a16:creationId xmlns:a16="http://schemas.microsoft.com/office/drawing/2014/main" id="{57DF7A17-D850-0644-8A59-4F3DBB40306E}"/>
              </a:ext>
            </a:extLst>
          </p:cNvPr>
          <p:cNvSpPr/>
          <p:nvPr/>
        </p:nvSpPr>
        <p:spPr>
          <a:xfrm>
            <a:off x="4320480" y="6453336"/>
            <a:ext cx="4572000" cy="246221"/>
          </a:xfrm>
          <a:prstGeom prst="rect">
            <a:avLst/>
          </a:prstGeom>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rgbClr val="000000"/>
                </a:solidFill>
                <a:effectLst/>
                <a:uLnTx/>
                <a:uFillTx/>
                <a:latin typeface="Helvetica Light" panose="020B04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p:txBody>
      </p:sp>
      <p:sp>
        <p:nvSpPr>
          <p:cNvPr id="6" name="Text Placeholder 5">
            <a:extLst>
              <a:ext uri="{FF2B5EF4-FFF2-40B4-BE49-F238E27FC236}">
                <a16:creationId xmlns:a16="http://schemas.microsoft.com/office/drawing/2014/main" id="{0A1A1579-2AC0-AC40-B7C3-6F891881902E}"/>
              </a:ext>
            </a:extLst>
          </p:cNvPr>
          <p:cNvSpPr>
            <a:spLocks noGrp="1"/>
          </p:cNvSpPr>
          <p:nvPr>
            <p:ph type="body" sz="quarter" idx="10"/>
          </p:nvPr>
        </p:nvSpPr>
        <p:spPr>
          <a:xfrm>
            <a:off x="476250" y="1030288"/>
            <a:ext cx="8191500" cy="670520"/>
          </a:xfrm>
          <a:prstGeom prst="rect">
            <a:avLst/>
          </a:prstGeom>
        </p:spPr>
        <p:txBody>
          <a:bodyPr/>
          <a:lstStyle>
            <a:lvl1pPr algn="ctr">
              <a:defRPr sz="1400">
                <a:solidFill>
                  <a:schemeClr val="tx1">
                    <a:lumMod val="50000"/>
                    <a:lumOff val="50000"/>
                  </a:schemeClr>
                </a:solidFill>
                <a:latin typeface="+mn-lt"/>
              </a:defRPr>
            </a:lvl1pPr>
          </a:lstStyle>
          <a:p>
            <a:pPr lvl="0"/>
            <a:r>
              <a:rPr lang="en-US"/>
              <a:t>Click to edit Master text styles</a:t>
            </a:r>
          </a:p>
        </p:txBody>
      </p:sp>
      <p:sp>
        <p:nvSpPr>
          <p:cNvPr id="26" name="Text Placeholder 14">
            <a:extLst>
              <a:ext uri="{FF2B5EF4-FFF2-40B4-BE49-F238E27FC236}">
                <a16:creationId xmlns:a16="http://schemas.microsoft.com/office/drawing/2014/main" id="{8C2E48AC-7DB6-6F4F-8B7D-552397D3316D}"/>
              </a:ext>
            </a:extLst>
          </p:cNvPr>
          <p:cNvSpPr>
            <a:spLocks noGrp="1"/>
          </p:cNvSpPr>
          <p:nvPr>
            <p:ph type="body" sz="quarter" idx="12"/>
          </p:nvPr>
        </p:nvSpPr>
        <p:spPr>
          <a:xfrm>
            <a:off x="531459" y="3054931"/>
            <a:ext cx="2373215" cy="800083"/>
          </a:xfrm>
        </p:spPr>
        <p:txBody>
          <a:bodyPr>
            <a:normAutofit/>
          </a:bodyPr>
          <a:lstStyle>
            <a:lvl1pPr algn="ctr">
              <a:defRPr sz="12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32" name="Text Placeholder 12">
            <a:extLst>
              <a:ext uri="{FF2B5EF4-FFF2-40B4-BE49-F238E27FC236}">
                <a16:creationId xmlns:a16="http://schemas.microsoft.com/office/drawing/2014/main" id="{525201D8-B52C-224A-BC04-580E22FBCCBC}"/>
              </a:ext>
            </a:extLst>
          </p:cNvPr>
          <p:cNvSpPr>
            <a:spLocks noGrp="1"/>
          </p:cNvSpPr>
          <p:nvPr>
            <p:ph type="body" sz="quarter" idx="16"/>
          </p:nvPr>
        </p:nvSpPr>
        <p:spPr>
          <a:xfrm>
            <a:off x="531459" y="2746290"/>
            <a:ext cx="2373215" cy="282656"/>
          </a:xfrm>
        </p:spPr>
        <p:txBody>
          <a:bodyPr anchor="ctr">
            <a:noAutofit/>
          </a:bodyPr>
          <a:lstStyle>
            <a:lvl1pPr algn="ctr">
              <a:defRPr sz="1600" b="1" i="0">
                <a:solidFill>
                  <a:schemeClr val="tx1"/>
                </a:solidFill>
                <a:latin typeface="Arial Narrow" panose="020B0604020202020204" pitchFamily="34" charset="0"/>
                <a:cs typeface="Arial Narrow" panose="020B0604020202020204" pitchFamily="34" charset="0"/>
              </a:defRPr>
            </a:lvl1pPr>
          </a:lstStyle>
          <a:p>
            <a:pPr lvl="0"/>
            <a:r>
              <a:rPr lang="en-US"/>
              <a:t>Click to edit Master text styles</a:t>
            </a:r>
          </a:p>
        </p:txBody>
      </p:sp>
      <p:sp>
        <p:nvSpPr>
          <p:cNvPr id="39" name="Text Placeholder 14">
            <a:extLst>
              <a:ext uri="{FF2B5EF4-FFF2-40B4-BE49-F238E27FC236}">
                <a16:creationId xmlns:a16="http://schemas.microsoft.com/office/drawing/2014/main" id="{CF8125BC-A103-3F46-A858-5204C85BBF62}"/>
              </a:ext>
            </a:extLst>
          </p:cNvPr>
          <p:cNvSpPr>
            <a:spLocks noGrp="1"/>
          </p:cNvSpPr>
          <p:nvPr>
            <p:ph type="body" sz="quarter" idx="17"/>
          </p:nvPr>
        </p:nvSpPr>
        <p:spPr>
          <a:xfrm>
            <a:off x="3414397" y="3082930"/>
            <a:ext cx="2373215" cy="800083"/>
          </a:xfrm>
        </p:spPr>
        <p:txBody>
          <a:bodyPr>
            <a:normAutofit/>
          </a:bodyPr>
          <a:lstStyle>
            <a:lvl1pPr algn="ctr">
              <a:defRPr sz="12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40" name="Text Placeholder 12">
            <a:extLst>
              <a:ext uri="{FF2B5EF4-FFF2-40B4-BE49-F238E27FC236}">
                <a16:creationId xmlns:a16="http://schemas.microsoft.com/office/drawing/2014/main" id="{37BA816B-B5B6-B940-A825-F8CEFE09F301}"/>
              </a:ext>
            </a:extLst>
          </p:cNvPr>
          <p:cNvSpPr>
            <a:spLocks noGrp="1"/>
          </p:cNvSpPr>
          <p:nvPr>
            <p:ph type="body" sz="quarter" idx="18"/>
          </p:nvPr>
        </p:nvSpPr>
        <p:spPr>
          <a:xfrm>
            <a:off x="3414397" y="2774289"/>
            <a:ext cx="2373215" cy="282656"/>
          </a:xfrm>
        </p:spPr>
        <p:txBody>
          <a:bodyPr anchor="ctr">
            <a:noAutofit/>
          </a:bodyPr>
          <a:lstStyle>
            <a:lvl1pPr algn="ctr">
              <a:defRPr sz="1600" b="1" i="0">
                <a:solidFill>
                  <a:schemeClr val="tx1"/>
                </a:solidFill>
                <a:latin typeface="Arial Narrow" panose="020B0604020202020204" pitchFamily="34" charset="0"/>
                <a:cs typeface="Arial Narrow" panose="020B0604020202020204" pitchFamily="34" charset="0"/>
              </a:defRPr>
            </a:lvl1pPr>
          </a:lstStyle>
          <a:p>
            <a:pPr lvl="0"/>
            <a:r>
              <a:rPr lang="en-US"/>
              <a:t>Click to edit Master text styles</a:t>
            </a:r>
          </a:p>
        </p:txBody>
      </p:sp>
      <p:sp>
        <p:nvSpPr>
          <p:cNvPr id="41" name="Text Placeholder 14">
            <a:extLst>
              <a:ext uri="{FF2B5EF4-FFF2-40B4-BE49-F238E27FC236}">
                <a16:creationId xmlns:a16="http://schemas.microsoft.com/office/drawing/2014/main" id="{7C1123BB-7410-FC4C-8E4A-BE7CC377727F}"/>
              </a:ext>
            </a:extLst>
          </p:cNvPr>
          <p:cNvSpPr>
            <a:spLocks noGrp="1"/>
          </p:cNvSpPr>
          <p:nvPr>
            <p:ph type="body" sz="quarter" idx="19"/>
          </p:nvPr>
        </p:nvSpPr>
        <p:spPr>
          <a:xfrm>
            <a:off x="6251785" y="3054931"/>
            <a:ext cx="2373215" cy="800083"/>
          </a:xfrm>
        </p:spPr>
        <p:txBody>
          <a:bodyPr>
            <a:normAutofit/>
          </a:bodyPr>
          <a:lstStyle>
            <a:lvl1pPr algn="ctr">
              <a:defRPr sz="12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42" name="Text Placeholder 12">
            <a:extLst>
              <a:ext uri="{FF2B5EF4-FFF2-40B4-BE49-F238E27FC236}">
                <a16:creationId xmlns:a16="http://schemas.microsoft.com/office/drawing/2014/main" id="{7F9CB3E6-9FF5-174D-ABAE-E0CB46220767}"/>
              </a:ext>
            </a:extLst>
          </p:cNvPr>
          <p:cNvSpPr>
            <a:spLocks noGrp="1"/>
          </p:cNvSpPr>
          <p:nvPr>
            <p:ph type="body" sz="quarter" idx="20"/>
          </p:nvPr>
        </p:nvSpPr>
        <p:spPr>
          <a:xfrm>
            <a:off x="6251785" y="2746290"/>
            <a:ext cx="2373215" cy="282656"/>
          </a:xfrm>
        </p:spPr>
        <p:txBody>
          <a:bodyPr anchor="ctr">
            <a:noAutofit/>
          </a:bodyPr>
          <a:lstStyle>
            <a:lvl1pPr algn="ctr">
              <a:defRPr sz="1600" b="1" i="0">
                <a:solidFill>
                  <a:schemeClr val="tx1"/>
                </a:solidFill>
                <a:latin typeface="Arial Narrow" panose="020B0604020202020204" pitchFamily="34" charset="0"/>
                <a:cs typeface="Arial Narrow" panose="020B0604020202020204" pitchFamily="34" charset="0"/>
              </a:defRPr>
            </a:lvl1pPr>
          </a:lstStyle>
          <a:p>
            <a:pPr lvl="0"/>
            <a:r>
              <a:rPr lang="en-US"/>
              <a:t>Click to edit Master text styles</a:t>
            </a:r>
          </a:p>
        </p:txBody>
      </p:sp>
      <p:sp>
        <p:nvSpPr>
          <p:cNvPr id="43" name="Text Placeholder 14">
            <a:extLst>
              <a:ext uri="{FF2B5EF4-FFF2-40B4-BE49-F238E27FC236}">
                <a16:creationId xmlns:a16="http://schemas.microsoft.com/office/drawing/2014/main" id="{C7948508-93E8-094C-98EF-D8BF5F281B84}"/>
              </a:ext>
            </a:extLst>
          </p:cNvPr>
          <p:cNvSpPr>
            <a:spLocks noGrp="1"/>
          </p:cNvSpPr>
          <p:nvPr>
            <p:ph type="body" sz="quarter" idx="21"/>
          </p:nvPr>
        </p:nvSpPr>
        <p:spPr>
          <a:xfrm>
            <a:off x="531459" y="5437229"/>
            <a:ext cx="2373215" cy="800083"/>
          </a:xfrm>
        </p:spPr>
        <p:txBody>
          <a:bodyPr>
            <a:normAutofit/>
          </a:bodyPr>
          <a:lstStyle>
            <a:lvl1pPr algn="ctr">
              <a:defRPr sz="12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44" name="Text Placeholder 12">
            <a:extLst>
              <a:ext uri="{FF2B5EF4-FFF2-40B4-BE49-F238E27FC236}">
                <a16:creationId xmlns:a16="http://schemas.microsoft.com/office/drawing/2014/main" id="{64219678-89C9-1144-B519-4ACA79DAC8A3}"/>
              </a:ext>
            </a:extLst>
          </p:cNvPr>
          <p:cNvSpPr>
            <a:spLocks noGrp="1"/>
          </p:cNvSpPr>
          <p:nvPr>
            <p:ph type="body" sz="quarter" idx="22"/>
          </p:nvPr>
        </p:nvSpPr>
        <p:spPr>
          <a:xfrm>
            <a:off x="531459" y="5128588"/>
            <a:ext cx="2373215" cy="282656"/>
          </a:xfrm>
        </p:spPr>
        <p:txBody>
          <a:bodyPr anchor="ctr">
            <a:noAutofit/>
          </a:bodyPr>
          <a:lstStyle>
            <a:lvl1pPr algn="ctr">
              <a:defRPr sz="1600" b="1" i="0">
                <a:solidFill>
                  <a:schemeClr val="tx1"/>
                </a:solidFill>
                <a:latin typeface="Arial Narrow" panose="020B0604020202020204" pitchFamily="34" charset="0"/>
                <a:cs typeface="Arial Narrow" panose="020B0604020202020204" pitchFamily="34" charset="0"/>
              </a:defRPr>
            </a:lvl1pPr>
          </a:lstStyle>
          <a:p>
            <a:pPr lvl="0"/>
            <a:r>
              <a:rPr lang="en-US"/>
              <a:t>Click to edit Master text styles</a:t>
            </a:r>
          </a:p>
        </p:txBody>
      </p:sp>
      <p:sp>
        <p:nvSpPr>
          <p:cNvPr id="45" name="Text Placeholder 14">
            <a:extLst>
              <a:ext uri="{FF2B5EF4-FFF2-40B4-BE49-F238E27FC236}">
                <a16:creationId xmlns:a16="http://schemas.microsoft.com/office/drawing/2014/main" id="{B6DA6F14-5922-E347-9210-D46BDD74982C}"/>
              </a:ext>
            </a:extLst>
          </p:cNvPr>
          <p:cNvSpPr>
            <a:spLocks noGrp="1"/>
          </p:cNvSpPr>
          <p:nvPr>
            <p:ph type="body" sz="quarter" idx="23"/>
          </p:nvPr>
        </p:nvSpPr>
        <p:spPr>
          <a:xfrm>
            <a:off x="3414397" y="5458003"/>
            <a:ext cx="2373215" cy="800083"/>
          </a:xfrm>
        </p:spPr>
        <p:txBody>
          <a:bodyPr>
            <a:normAutofit/>
          </a:bodyPr>
          <a:lstStyle>
            <a:lvl1pPr algn="ctr">
              <a:defRPr sz="12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46" name="Text Placeholder 12">
            <a:extLst>
              <a:ext uri="{FF2B5EF4-FFF2-40B4-BE49-F238E27FC236}">
                <a16:creationId xmlns:a16="http://schemas.microsoft.com/office/drawing/2014/main" id="{BA4D8D9B-B4F0-0042-B572-55D92F4CE597}"/>
              </a:ext>
            </a:extLst>
          </p:cNvPr>
          <p:cNvSpPr>
            <a:spLocks noGrp="1"/>
          </p:cNvSpPr>
          <p:nvPr>
            <p:ph type="body" sz="quarter" idx="24"/>
          </p:nvPr>
        </p:nvSpPr>
        <p:spPr>
          <a:xfrm>
            <a:off x="3414397" y="5149362"/>
            <a:ext cx="2373215" cy="282656"/>
          </a:xfrm>
        </p:spPr>
        <p:txBody>
          <a:bodyPr anchor="ctr">
            <a:noAutofit/>
          </a:bodyPr>
          <a:lstStyle>
            <a:lvl1pPr algn="ctr">
              <a:defRPr sz="1600" b="1" i="0">
                <a:solidFill>
                  <a:schemeClr val="tx1"/>
                </a:solidFill>
                <a:latin typeface="Arial Narrow" panose="020B0604020202020204" pitchFamily="34" charset="0"/>
                <a:cs typeface="Arial Narrow" panose="020B0604020202020204" pitchFamily="34" charset="0"/>
              </a:defRPr>
            </a:lvl1pPr>
          </a:lstStyle>
          <a:p>
            <a:pPr lvl="0"/>
            <a:r>
              <a:rPr lang="en-US"/>
              <a:t>Click to edit Master text styles</a:t>
            </a:r>
          </a:p>
        </p:txBody>
      </p:sp>
      <p:sp>
        <p:nvSpPr>
          <p:cNvPr id="29" name="Rectangle 28">
            <a:extLst>
              <a:ext uri="{FF2B5EF4-FFF2-40B4-BE49-F238E27FC236}">
                <a16:creationId xmlns:a16="http://schemas.microsoft.com/office/drawing/2014/main" id="{F3A4055C-98EB-8B43-8361-AD459DA9639A}"/>
              </a:ext>
            </a:extLst>
          </p:cNvPr>
          <p:cNvSpPr/>
          <p:nvPr/>
        </p:nvSpPr>
        <p:spPr>
          <a:xfrm>
            <a:off x="6099854" y="4619623"/>
            <a:ext cx="2677076" cy="1751856"/>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AE03EC0C-8B53-5447-B3AD-34B8C8E9E94D}"/>
              </a:ext>
            </a:extLst>
          </p:cNvPr>
          <p:cNvSpPr/>
          <p:nvPr/>
        </p:nvSpPr>
        <p:spPr>
          <a:xfrm>
            <a:off x="7032951" y="4207698"/>
            <a:ext cx="810883" cy="81088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 Placeholder 14">
            <a:extLst>
              <a:ext uri="{FF2B5EF4-FFF2-40B4-BE49-F238E27FC236}">
                <a16:creationId xmlns:a16="http://schemas.microsoft.com/office/drawing/2014/main" id="{8D66E414-B508-C045-B3DA-03FDF1C2879E}"/>
              </a:ext>
            </a:extLst>
          </p:cNvPr>
          <p:cNvSpPr>
            <a:spLocks noGrp="1"/>
          </p:cNvSpPr>
          <p:nvPr>
            <p:ph type="body" sz="quarter" idx="25"/>
          </p:nvPr>
        </p:nvSpPr>
        <p:spPr>
          <a:xfrm>
            <a:off x="6251785" y="5449309"/>
            <a:ext cx="2373215" cy="800083"/>
          </a:xfrm>
        </p:spPr>
        <p:txBody>
          <a:bodyPr>
            <a:normAutofit/>
          </a:bodyPr>
          <a:lstStyle>
            <a:lvl1pPr algn="ctr">
              <a:defRPr sz="1200">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33" name="Text Placeholder 12">
            <a:extLst>
              <a:ext uri="{FF2B5EF4-FFF2-40B4-BE49-F238E27FC236}">
                <a16:creationId xmlns:a16="http://schemas.microsoft.com/office/drawing/2014/main" id="{C0AD3558-43B7-954D-8A58-D7C34E2C9C8D}"/>
              </a:ext>
            </a:extLst>
          </p:cNvPr>
          <p:cNvSpPr>
            <a:spLocks noGrp="1"/>
          </p:cNvSpPr>
          <p:nvPr>
            <p:ph type="body" sz="quarter" idx="26"/>
          </p:nvPr>
        </p:nvSpPr>
        <p:spPr>
          <a:xfrm>
            <a:off x="6251785" y="5140668"/>
            <a:ext cx="2373215" cy="282656"/>
          </a:xfrm>
        </p:spPr>
        <p:txBody>
          <a:bodyPr anchor="ctr">
            <a:noAutofit/>
          </a:bodyPr>
          <a:lstStyle>
            <a:lvl1pPr algn="ctr">
              <a:defRPr sz="1600" b="1" i="0">
                <a:solidFill>
                  <a:schemeClr val="tx1"/>
                </a:solidFill>
                <a:latin typeface="Arial Narrow" panose="020B0604020202020204" pitchFamily="34" charset="0"/>
                <a:cs typeface="Arial Narrow"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2152423011"/>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One Column Tex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EE08245-1191-C24A-BF12-3AFC9D939E70}"/>
              </a:ext>
            </a:extLst>
          </p:cNvPr>
          <p:cNvSpPr>
            <a:spLocks noGrp="1"/>
          </p:cNvSpPr>
          <p:nvPr>
            <p:ph type="title"/>
          </p:nvPr>
        </p:nvSpPr>
        <p:spPr/>
        <p:txBody>
          <a:bodyPr/>
          <a:lstStyle/>
          <a:p>
            <a:r>
              <a:rPr lang="en-US"/>
              <a:t>Click to edit Master title style</a:t>
            </a:r>
          </a:p>
        </p:txBody>
      </p:sp>
      <p:sp>
        <p:nvSpPr>
          <p:cNvPr id="4" name="Rectangle 3">
            <a:extLst>
              <a:ext uri="{FF2B5EF4-FFF2-40B4-BE49-F238E27FC236}">
                <a16:creationId xmlns:a16="http://schemas.microsoft.com/office/drawing/2014/main" id="{57DF7A17-D850-0644-8A59-4F3DBB40306E}"/>
              </a:ext>
            </a:extLst>
          </p:cNvPr>
          <p:cNvSpPr/>
          <p:nvPr/>
        </p:nvSpPr>
        <p:spPr>
          <a:xfrm>
            <a:off x="4320480" y="6453336"/>
            <a:ext cx="4572000" cy="246221"/>
          </a:xfrm>
          <a:prstGeom prst="rect">
            <a:avLst/>
          </a:prstGeom>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rgbClr val="000000"/>
                </a:solidFill>
                <a:effectLst/>
                <a:uLnTx/>
                <a:uFillTx/>
                <a:latin typeface="Helvetica Light" panose="020B04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p:txBody>
      </p:sp>
      <p:sp>
        <p:nvSpPr>
          <p:cNvPr id="6" name="Text Placeholder 5">
            <a:extLst>
              <a:ext uri="{FF2B5EF4-FFF2-40B4-BE49-F238E27FC236}">
                <a16:creationId xmlns:a16="http://schemas.microsoft.com/office/drawing/2014/main" id="{0A1A1579-2AC0-AC40-B7C3-6F891881902E}"/>
              </a:ext>
            </a:extLst>
          </p:cNvPr>
          <p:cNvSpPr>
            <a:spLocks noGrp="1"/>
          </p:cNvSpPr>
          <p:nvPr>
            <p:ph type="body" sz="quarter" idx="10"/>
          </p:nvPr>
        </p:nvSpPr>
        <p:spPr>
          <a:xfrm>
            <a:off x="476250" y="1030288"/>
            <a:ext cx="8191500" cy="502749"/>
          </a:xfrm>
          <a:prstGeom prst="rect">
            <a:avLst/>
          </a:prstGeom>
        </p:spPr>
        <p:txBody>
          <a:bodyPr/>
          <a:lstStyle>
            <a:lvl1pPr algn="ctr">
              <a:defRPr sz="1400">
                <a:solidFill>
                  <a:schemeClr val="tx1">
                    <a:lumMod val="50000"/>
                    <a:lumOff val="50000"/>
                  </a:schemeClr>
                </a:solidFill>
                <a:latin typeface="+mn-lt"/>
              </a:defRPr>
            </a:lvl1pPr>
          </a:lstStyle>
          <a:p>
            <a:pPr lvl="0"/>
            <a:r>
              <a:rPr lang="en-US"/>
              <a:t>Click to edit Master text styles</a:t>
            </a:r>
          </a:p>
        </p:txBody>
      </p:sp>
      <p:sp>
        <p:nvSpPr>
          <p:cNvPr id="7" name="Text Placeholder 6">
            <a:extLst>
              <a:ext uri="{FF2B5EF4-FFF2-40B4-BE49-F238E27FC236}">
                <a16:creationId xmlns:a16="http://schemas.microsoft.com/office/drawing/2014/main" id="{FD647CFE-72CB-8F4A-A8CE-25E73E5E26EB}"/>
              </a:ext>
            </a:extLst>
          </p:cNvPr>
          <p:cNvSpPr>
            <a:spLocks noGrp="1"/>
          </p:cNvSpPr>
          <p:nvPr>
            <p:ph type="body" sz="quarter" idx="11"/>
          </p:nvPr>
        </p:nvSpPr>
        <p:spPr>
          <a:xfrm>
            <a:off x="476250" y="1700213"/>
            <a:ext cx="8191501" cy="4465637"/>
          </a:xfrm>
        </p:spPr>
        <p:txBody>
          <a:bodyPr>
            <a:normAutofit/>
          </a:bodyPr>
          <a:lstStyle>
            <a:lvl1pPr>
              <a:lnSpc>
                <a:spcPct val="100000"/>
              </a:lnSpc>
              <a:defRPr sz="1400"/>
            </a:lvl1pPr>
            <a:lvl2pPr>
              <a:lnSpc>
                <a:spcPct val="100000"/>
              </a:lnSpc>
              <a:defRPr sz="14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03333634"/>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Two Column Layou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EE08245-1191-C24A-BF12-3AFC9D939E70}"/>
              </a:ext>
            </a:extLst>
          </p:cNvPr>
          <p:cNvSpPr>
            <a:spLocks noGrp="1"/>
          </p:cNvSpPr>
          <p:nvPr>
            <p:ph type="title"/>
          </p:nvPr>
        </p:nvSpPr>
        <p:spPr/>
        <p:txBody>
          <a:bodyPr/>
          <a:lstStyle/>
          <a:p>
            <a:r>
              <a:rPr lang="en-US"/>
              <a:t>Click to edit Master title style</a:t>
            </a:r>
          </a:p>
        </p:txBody>
      </p:sp>
      <p:sp>
        <p:nvSpPr>
          <p:cNvPr id="4" name="Rectangle 3">
            <a:extLst>
              <a:ext uri="{FF2B5EF4-FFF2-40B4-BE49-F238E27FC236}">
                <a16:creationId xmlns:a16="http://schemas.microsoft.com/office/drawing/2014/main" id="{57DF7A17-D850-0644-8A59-4F3DBB40306E}"/>
              </a:ext>
            </a:extLst>
          </p:cNvPr>
          <p:cNvSpPr/>
          <p:nvPr/>
        </p:nvSpPr>
        <p:spPr>
          <a:xfrm>
            <a:off x="4320480" y="6453336"/>
            <a:ext cx="4572000" cy="246221"/>
          </a:xfrm>
          <a:prstGeom prst="rect">
            <a:avLst/>
          </a:prstGeom>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rgbClr val="000000"/>
                </a:solidFill>
                <a:effectLst/>
                <a:uLnTx/>
                <a:uFillTx/>
                <a:latin typeface="Helvetica Light" panose="020B04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p:txBody>
      </p:sp>
      <p:sp>
        <p:nvSpPr>
          <p:cNvPr id="6" name="Text Placeholder 5">
            <a:extLst>
              <a:ext uri="{FF2B5EF4-FFF2-40B4-BE49-F238E27FC236}">
                <a16:creationId xmlns:a16="http://schemas.microsoft.com/office/drawing/2014/main" id="{0A1A1579-2AC0-AC40-B7C3-6F891881902E}"/>
              </a:ext>
            </a:extLst>
          </p:cNvPr>
          <p:cNvSpPr>
            <a:spLocks noGrp="1"/>
          </p:cNvSpPr>
          <p:nvPr>
            <p:ph type="body" sz="quarter" idx="10"/>
          </p:nvPr>
        </p:nvSpPr>
        <p:spPr>
          <a:xfrm>
            <a:off x="476250" y="1030288"/>
            <a:ext cx="8191500" cy="502749"/>
          </a:xfrm>
          <a:prstGeom prst="rect">
            <a:avLst/>
          </a:prstGeom>
        </p:spPr>
        <p:txBody>
          <a:bodyPr/>
          <a:lstStyle>
            <a:lvl1pPr algn="ctr">
              <a:defRPr sz="1400">
                <a:solidFill>
                  <a:schemeClr val="tx1">
                    <a:lumMod val="50000"/>
                    <a:lumOff val="50000"/>
                  </a:schemeClr>
                </a:solidFill>
                <a:latin typeface="+mn-lt"/>
              </a:defRPr>
            </a:lvl1pPr>
          </a:lstStyle>
          <a:p>
            <a:pPr lvl="0"/>
            <a:r>
              <a:rPr lang="en-US"/>
              <a:t>Click to edit Master text styles</a:t>
            </a:r>
          </a:p>
        </p:txBody>
      </p:sp>
      <p:sp>
        <p:nvSpPr>
          <p:cNvPr id="7" name="Text Placeholder 6">
            <a:extLst>
              <a:ext uri="{FF2B5EF4-FFF2-40B4-BE49-F238E27FC236}">
                <a16:creationId xmlns:a16="http://schemas.microsoft.com/office/drawing/2014/main" id="{FD647CFE-72CB-8F4A-A8CE-25E73E5E26EB}"/>
              </a:ext>
            </a:extLst>
          </p:cNvPr>
          <p:cNvSpPr>
            <a:spLocks noGrp="1"/>
          </p:cNvSpPr>
          <p:nvPr>
            <p:ph type="body" sz="quarter" idx="11"/>
          </p:nvPr>
        </p:nvSpPr>
        <p:spPr>
          <a:xfrm>
            <a:off x="476250" y="1700213"/>
            <a:ext cx="8191501" cy="4465637"/>
          </a:xfrm>
        </p:spPr>
        <p:txBody>
          <a:bodyPr numCol="2" spcCol="457200">
            <a:normAutofit/>
          </a:bodyPr>
          <a:lstStyle>
            <a:lvl1pPr>
              <a:lnSpc>
                <a:spcPct val="100000"/>
              </a:lnSpc>
              <a:defRPr sz="1400"/>
            </a:lvl1pPr>
            <a:lvl2pPr>
              <a:lnSpc>
                <a:spcPct val="100000"/>
              </a:lnSpc>
              <a:defRPr sz="14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00648324"/>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Three Column Layou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EE08245-1191-C24A-BF12-3AFC9D939E70}"/>
              </a:ext>
            </a:extLst>
          </p:cNvPr>
          <p:cNvSpPr>
            <a:spLocks noGrp="1"/>
          </p:cNvSpPr>
          <p:nvPr>
            <p:ph type="title"/>
          </p:nvPr>
        </p:nvSpPr>
        <p:spPr/>
        <p:txBody>
          <a:bodyPr/>
          <a:lstStyle/>
          <a:p>
            <a:r>
              <a:rPr lang="en-US"/>
              <a:t>Click to edit Master title style</a:t>
            </a:r>
          </a:p>
        </p:txBody>
      </p:sp>
      <p:sp>
        <p:nvSpPr>
          <p:cNvPr id="4" name="Rectangle 3">
            <a:extLst>
              <a:ext uri="{FF2B5EF4-FFF2-40B4-BE49-F238E27FC236}">
                <a16:creationId xmlns:a16="http://schemas.microsoft.com/office/drawing/2014/main" id="{57DF7A17-D850-0644-8A59-4F3DBB40306E}"/>
              </a:ext>
            </a:extLst>
          </p:cNvPr>
          <p:cNvSpPr/>
          <p:nvPr/>
        </p:nvSpPr>
        <p:spPr>
          <a:xfrm>
            <a:off x="4320480" y="6453336"/>
            <a:ext cx="4572000" cy="246221"/>
          </a:xfrm>
          <a:prstGeom prst="rect">
            <a:avLst/>
          </a:prstGeom>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rgbClr val="000000"/>
                </a:solidFill>
                <a:effectLst/>
                <a:uLnTx/>
                <a:uFillTx/>
                <a:latin typeface="Helvetica Light" panose="020B04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p:txBody>
      </p:sp>
      <p:sp>
        <p:nvSpPr>
          <p:cNvPr id="6" name="Text Placeholder 5">
            <a:extLst>
              <a:ext uri="{FF2B5EF4-FFF2-40B4-BE49-F238E27FC236}">
                <a16:creationId xmlns:a16="http://schemas.microsoft.com/office/drawing/2014/main" id="{0A1A1579-2AC0-AC40-B7C3-6F891881902E}"/>
              </a:ext>
            </a:extLst>
          </p:cNvPr>
          <p:cNvSpPr>
            <a:spLocks noGrp="1"/>
          </p:cNvSpPr>
          <p:nvPr>
            <p:ph type="body" sz="quarter" idx="10"/>
          </p:nvPr>
        </p:nvSpPr>
        <p:spPr>
          <a:xfrm>
            <a:off x="476250" y="1030288"/>
            <a:ext cx="8191500" cy="502749"/>
          </a:xfrm>
          <a:prstGeom prst="rect">
            <a:avLst/>
          </a:prstGeom>
        </p:spPr>
        <p:txBody>
          <a:bodyPr/>
          <a:lstStyle>
            <a:lvl1pPr algn="ctr">
              <a:defRPr sz="1400">
                <a:solidFill>
                  <a:schemeClr val="tx1">
                    <a:lumMod val="50000"/>
                    <a:lumOff val="50000"/>
                  </a:schemeClr>
                </a:solidFill>
                <a:latin typeface="+mn-lt"/>
              </a:defRPr>
            </a:lvl1pPr>
          </a:lstStyle>
          <a:p>
            <a:pPr lvl="0"/>
            <a:r>
              <a:rPr lang="en-US"/>
              <a:t>Click to edit Master text styles</a:t>
            </a:r>
          </a:p>
        </p:txBody>
      </p:sp>
      <p:sp>
        <p:nvSpPr>
          <p:cNvPr id="7" name="Text Placeholder 6">
            <a:extLst>
              <a:ext uri="{FF2B5EF4-FFF2-40B4-BE49-F238E27FC236}">
                <a16:creationId xmlns:a16="http://schemas.microsoft.com/office/drawing/2014/main" id="{FD647CFE-72CB-8F4A-A8CE-25E73E5E26EB}"/>
              </a:ext>
            </a:extLst>
          </p:cNvPr>
          <p:cNvSpPr>
            <a:spLocks noGrp="1"/>
          </p:cNvSpPr>
          <p:nvPr>
            <p:ph type="body" sz="quarter" idx="11"/>
          </p:nvPr>
        </p:nvSpPr>
        <p:spPr>
          <a:xfrm>
            <a:off x="476250" y="1700213"/>
            <a:ext cx="8191501" cy="4465637"/>
          </a:xfrm>
        </p:spPr>
        <p:txBody>
          <a:bodyPr numCol="3" spcCol="457200">
            <a:normAutofit/>
          </a:bodyPr>
          <a:lstStyle>
            <a:lvl1pPr>
              <a:lnSpc>
                <a:spcPct val="100000"/>
              </a:lnSpc>
              <a:defRPr sz="1400"/>
            </a:lvl1pPr>
            <a:lvl2pPr>
              <a:lnSpc>
                <a:spcPct val="100000"/>
              </a:lnSpc>
              <a:defRPr sz="14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12382062"/>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Image in Laptop 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D3003A3-69D3-4642-875C-0BCA6EE5A717}"/>
              </a:ext>
            </a:extLst>
          </p:cNvPr>
          <p:cNvSpPr/>
          <p:nvPr/>
        </p:nvSpPr>
        <p:spPr>
          <a:xfrm>
            <a:off x="396062" y="-747"/>
            <a:ext cx="3906433" cy="685874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FBF5A25B-9C8F-544A-B18B-24E7944C1878}"/>
              </a:ext>
            </a:extLst>
          </p:cNvPr>
          <p:cNvGrpSpPr/>
          <p:nvPr/>
        </p:nvGrpSpPr>
        <p:grpSpPr>
          <a:xfrm>
            <a:off x="462016" y="1512587"/>
            <a:ext cx="8219968" cy="4847745"/>
            <a:chOff x="3938949" y="2303516"/>
            <a:chExt cx="4210968" cy="2415898"/>
          </a:xfrm>
        </p:grpSpPr>
        <p:sp>
          <p:nvSpPr>
            <p:cNvPr id="12" name="Shape 6">
              <a:extLst>
                <a:ext uri="{FF2B5EF4-FFF2-40B4-BE49-F238E27FC236}">
                  <a16:creationId xmlns:a16="http://schemas.microsoft.com/office/drawing/2014/main" id="{931DE69A-D77B-1147-89EB-5AF47A7837C8}"/>
                </a:ext>
              </a:extLst>
            </p:cNvPr>
            <p:cNvSpPr/>
            <p:nvPr/>
          </p:nvSpPr>
          <p:spPr>
            <a:xfrm>
              <a:off x="4357133" y="2334880"/>
              <a:ext cx="3375972" cy="2288727"/>
            </a:xfrm>
            <a:custGeom>
              <a:avLst/>
              <a:gdLst/>
              <a:ahLst/>
              <a:cxnLst>
                <a:cxn ang="0">
                  <a:pos x="wd2" y="hd2"/>
                </a:cxn>
                <a:cxn ang="5400000">
                  <a:pos x="wd2" y="hd2"/>
                </a:cxn>
                <a:cxn ang="10800000">
                  <a:pos x="wd2" y="hd2"/>
                </a:cxn>
                <a:cxn ang="16200000">
                  <a:pos x="wd2" y="hd2"/>
                </a:cxn>
              </a:cxnLst>
              <a:rect l="0" t="0" r="r" b="b"/>
              <a:pathLst>
                <a:path w="21600" h="21600" extrusionOk="0">
                  <a:moveTo>
                    <a:pt x="20703" y="1320"/>
                  </a:moveTo>
                  <a:lnTo>
                    <a:pt x="20703" y="19605"/>
                  </a:lnTo>
                  <a:lnTo>
                    <a:pt x="895" y="19605"/>
                  </a:lnTo>
                  <a:lnTo>
                    <a:pt x="895" y="1320"/>
                  </a:lnTo>
                  <a:lnTo>
                    <a:pt x="20703" y="1320"/>
                  </a:lnTo>
                  <a:cubicBezTo>
                    <a:pt x="20703" y="1320"/>
                    <a:pt x="20703" y="1320"/>
                    <a:pt x="20703" y="1320"/>
                  </a:cubicBezTo>
                  <a:close/>
                  <a:moveTo>
                    <a:pt x="20983" y="0"/>
                  </a:moveTo>
                  <a:lnTo>
                    <a:pt x="617" y="0"/>
                  </a:lnTo>
                  <a:cubicBezTo>
                    <a:pt x="277" y="0"/>
                    <a:pt x="0" y="408"/>
                    <a:pt x="0" y="910"/>
                  </a:cubicBezTo>
                  <a:lnTo>
                    <a:pt x="0" y="21021"/>
                  </a:lnTo>
                  <a:lnTo>
                    <a:pt x="0" y="21156"/>
                  </a:lnTo>
                  <a:lnTo>
                    <a:pt x="0" y="21186"/>
                  </a:lnTo>
                  <a:cubicBezTo>
                    <a:pt x="0" y="21415"/>
                    <a:pt x="126" y="21600"/>
                    <a:pt x="281" y="21600"/>
                  </a:cubicBezTo>
                  <a:lnTo>
                    <a:pt x="21319" y="21600"/>
                  </a:lnTo>
                  <a:cubicBezTo>
                    <a:pt x="21474" y="21600"/>
                    <a:pt x="21600" y="21415"/>
                    <a:pt x="21600" y="21186"/>
                  </a:cubicBezTo>
                  <a:lnTo>
                    <a:pt x="21600" y="21156"/>
                  </a:lnTo>
                  <a:lnTo>
                    <a:pt x="21600" y="21021"/>
                  </a:lnTo>
                  <a:lnTo>
                    <a:pt x="21600" y="910"/>
                  </a:lnTo>
                  <a:cubicBezTo>
                    <a:pt x="21600" y="408"/>
                    <a:pt x="21323" y="0"/>
                    <a:pt x="20983" y="0"/>
                  </a:cubicBezTo>
                  <a:close/>
                </a:path>
              </a:pathLst>
            </a:custGeom>
            <a:gradFill>
              <a:gsLst>
                <a:gs pos="0">
                  <a:srgbClr val="E8E7E8"/>
                </a:gs>
                <a:gs pos="95000">
                  <a:srgbClr val="AFB2B4"/>
                </a:gs>
              </a:gsLst>
              <a:lin ang="2043523"/>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14" name="Shape 7">
              <a:extLst>
                <a:ext uri="{FF2B5EF4-FFF2-40B4-BE49-F238E27FC236}">
                  <a16:creationId xmlns:a16="http://schemas.microsoft.com/office/drawing/2014/main" id="{7E0786D1-9989-DE48-9CCC-A43F1A9A824F}"/>
                </a:ext>
              </a:extLst>
            </p:cNvPr>
            <p:cNvSpPr/>
            <p:nvPr/>
          </p:nvSpPr>
          <p:spPr>
            <a:xfrm>
              <a:off x="7719331" y="4576339"/>
              <a:ext cx="28020" cy="5308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10800" y="11510"/>
                  </a:lnTo>
                  <a:lnTo>
                    <a:pt x="21600" y="0"/>
                  </a:lnTo>
                  <a:cubicBezTo>
                    <a:pt x="21600" y="0"/>
                    <a:pt x="21600" y="21600"/>
                    <a:pt x="21600" y="21600"/>
                  </a:cubicBezTo>
                  <a:close/>
                </a:path>
              </a:pathLst>
            </a:custGeom>
            <a:solidFill>
              <a:srgbClr val="A8A9AC"/>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16" name="Shape 8">
              <a:extLst>
                <a:ext uri="{FF2B5EF4-FFF2-40B4-BE49-F238E27FC236}">
                  <a16:creationId xmlns:a16="http://schemas.microsoft.com/office/drawing/2014/main" id="{F2E19265-1DC1-F84E-808C-DB8A1D91B864}"/>
                </a:ext>
              </a:extLst>
            </p:cNvPr>
            <p:cNvSpPr/>
            <p:nvPr/>
          </p:nvSpPr>
          <p:spPr>
            <a:xfrm>
              <a:off x="4342496" y="4576339"/>
              <a:ext cx="28021" cy="5308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11832" y="12996"/>
                  </a:lnTo>
                  <a:cubicBezTo>
                    <a:pt x="11832" y="12996"/>
                    <a:pt x="21600" y="21600"/>
                    <a:pt x="21600" y="21600"/>
                  </a:cubicBezTo>
                  <a:close/>
                </a:path>
              </a:pathLst>
            </a:custGeom>
            <a:solidFill>
              <a:srgbClr val="A8A9AC"/>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17" name="Shape 9">
              <a:extLst>
                <a:ext uri="{FF2B5EF4-FFF2-40B4-BE49-F238E27FC236}">
                  <a16:creationId xmlns:a16="http://schemas.microsoft.com/office/drawing/2014/main" id="{16A901BB-889C-2D41-8EC2-905E4332F6E9}"/>
                </a:ext>
              </a:extLst>
            </p:cNvPr>
            <p:cNvSpPr/>
            <p:nvPr/>
          </p:nvSpPr>
          <p:spPr>
            <a:xfrm>
              <a:off x="4325769" y="2303516"/>
              <a:ext cx="3437365" cy="2409831"/>
            </a:xfrm>
            <a:custGeom>
              <a:avLst/>
              <a:gdLst/>
              <a:ahLst/>
              <a:cxnLst>
                <a:cxn ang="0">
                  <a:pos x="wd2" y="hd2"/>
                </a:cxn>
                <a:cxn ang="5400000">
                  <a:pos x="wd2" y="hd2"/>
                </a:cxn>
                <a:cxn ang="10800000">
                  <a:pos x="wd2" y="hd2"/>
                </a:cxn>
                <a:cxn ang="16200000">
                  <a:pos x="wd2" y="hd2"/>
                </a:cxn>
              </a:cxnLst>
              <a:rect l="0" t="0" r="r" b="b"/>
              <a:pathLst>
                <a:path w="21600" h="21600" extrusionOk="0">
                  <a:moveTo>
                    <a:pt x="20801" y="0"/>
                  </a:moveTo>
                  <a:lnTo>
                    <a:pt x="799" y="0"/>
                  </a:lnTo>
                  <a:cubicBezTo>
                    <a:pt x="358" y="0"/>
                    <a:pt x="0" y="510"/>
                    <a:pt x="0" y="1140"/>
                  </a:cubicBezTo>
                  <a:lnTo>
                    <a:pt x="0" y="20460"/>
                  </a:lnTo>
                  <a:cubicBezTo>
                    <a:pt x="0" y="21090"/>
                    <a:pt x="358" y="21600"/>
                    <a:pt x="799" y="21600"/>
                  </a:cubicBezTo>
                  <a:lnTo>
                    <a:pt x="20801" y="21600"/>
                  </a:lnTo>
                  <a:cubicBezTo>
                    <a:pt x="21242" y="21600"/>
                    <a:pt x="21600" y="21090"/>
                    <a:pt x="21600" y="20460"/>
                  </a:cubicBezTo>
                  <a:lnTo>
                    <a:pt x="21600" y="1140"/>
                  </a:lnTo>
                  <a:cubicBezTo>
                    <a:pt x="21600" y="510"/>
                    <a:pt x="21242" y="0"/>
                    <a:pt x="20801" y="0"/>
                  </a:cubicBezTo>
                  <a:cubicBezTo>
                    <a:pt x="20801" y="0"/>
                    <a:pt x="20801" y="0"/>
                    <a:pt x="20801" y="0"/>
                  </a:cubicBezTo>
                  <a:close/>
                  <a:moveTo>
                    <a:pt x="20801" y="138"/>
                  </a:moveTo>
                  <a:cubicBezTo>
                    <a:pt x="21188" y="138"/>
                    <a:pt x="21504" y="587"/>
                    <a:pt x="21504" y="1140"/>
                  </a:cubicBezTo>
                  <a:lnTo>
                    <a:pt x="21504" y="20460"/>
                  </a:lnTo>
                  <a:cubicBezTo>
                    <a:pt x="21504" y="21013"/>
                    <a:pt x="21188" y="21462"/>
                    <a:pt x="20801" y="21462"/>
                  </a:cubicBezTo>
                  <a:lnTo>
                    <a:pt x="799" y="21462"/>
                  </a:lnTo>
                  <a:cubicBezTo>
                    <a:pt x="412" y="21462"/>
                    <a:pt x="96" y="21013"/>
                    <a:pt x="96" y="20460"/>
                  </a:cubicBezTo>
                  <a:lnTo>
                    <a:pt x="96" y="1140"/>
                  </a:lnTo>
                  <a:cubicBezTo>
                    <a:pt x="96" y="587"/>
                    <a:pt x="412" y="138"/>
                    <a:pt x="799" y="138"/>
                  </a:cubicBezTo>
                  <a:lnTo>
                    <a:pt x="20801" y="138"/>
                  </a:lnTo>
                </a:path>
              </a:pathLst>
            </a:custGeom>
            <a:gradFill>
              <a:gsLst>
                <a:gs pos="100000">
                  <a:srgbClr val="C7C8CB"/>
                </a:gs>
                <a:gs pos="0">
                  <a:srgbClr val="E9EBF2"/>
                </a:gs>
              </a:gsLst>
              <a:lin ang="3283355"/>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18" name="Shape 10">
              <a:extLst>
                <a:ext uri="{FF2B5EF4-FFF2-40B4-BE49-F238E27FC236}">
                  <a16:creationId xmlns:a16="http://schemas.microsoft.com/office/drawing/2014/main" id="{6B406EA3-9F6B-B64B-9FE2-CB4C7E3C0543}"/>
                </a:ext>
              </a:extLst>
            </p:cNvPr>
            <p:cNvSpPr/>
            <p:nvPr/>
          </p:nvSpPr>
          <p:spPr>
            <a:xfrm>
              <a:off x="4336224" y="2313971"/>
              <a:ext cx="3415439" cy="2387903"/>
            </a:xfrm>
            <a:custGeom>
              <a:avLst/>
              <a:gdLst/>
              <a:ahLst/>
              <a:cxnLst>
                <a:cxn ang="0">
                  <a:pos x="wd2" y="hd2"/>
                </a:cxn>
                <a:cxn ang="5400000">
                  <a:pos x="wd2" y="hd2"/>
                </a:cxn>
                <a:cxn ang="10800000">
                  <a:pos x="wd2" y="hd2"/>
                </a:cxn>
                <a:cxn ang="16200000">
                  <a:pos x="wd2" y="hd2"/>
                </a:cxn>
              </a:cxnLst>
              <a:rect l="0" t="0" r="r" b="b"/>
              <a:pathLst>
                <a:path w="21600" h="21600" extrusionOk="0">
                  <a:moveTo>
                    <a:pt x="20865" y="0"/>
                  </a:moveTo>
                  <a:lnTo>
                    <a:pt x="735" y="0"/>
                  </a:lnTo>
                  <a:cubicBezTo>
                    <a:pt x="330" y="0"/>
                    <a:pt x="0" y="472"/>
                    <a:pt x="0" y="1051"/>
                  </a:cubicBezTo>
                  <a:lnTo>
                    <a:pt x="0" y="20549"/>
                  </a:lnTo>
                  <a:cubicBezTo>
                    <a:pt x="0" y="21128"/>
                    <a:pt x="330" y="21600"/>
                    <a:pt x="735" y="21600"/>
                  </a:cubicBezTo>
                  <a:lnTo>
                    <a:pt x="20865" y="21600"/>
                  </a:lnTo>
                  <a:cubicBezTo>
                    <a:pt x="21270" y="21600"/>
                    <a:pt x="21600" y="21128"/>
                    <a:pt x="21600" y="20549"/>
                  </a:cubicBezTo>
                  <a:lnTo>
                    <a:pt x="21600" y="1051"/>
                  </a:lnTo>
                  <a:cubicBezTo>
                    <a:pt x="21600" y="472"/>
                    <a:pt x="21270" y="0"/>
                    <a:pt x="20865" y="0"/>
                  </a:cubicBezTo>
                  <a:cubicBezTo>
                    <a:pt x="20865" y="0"/>
                    <a:pt x="20865" y="0"/>
                    <a:pt x="20865" y="0"/>
                  </a:cubicBezTo>
                  <a:close/>
                  <a:moveTo>
                    <a:pt x="20865" y="40"/>
                  </a:moveTo>
                  <a:cubicBezTo>
                    <a:pt x="21255" y="40"/>
                    <a:pt x="21572" y="493"/>
                    <a:pt x="21572" y="1051"/>
                  </a:cubicBezTo>
                  <a:lnTo>
                    <a:pt x="21572" y="20549"/>
                  </a:lnTo>
                  <a:cubicBezTo>
                    <a:pt x="21572" y="21107"/>
                    <a:pt x="21255" y="21560"/>
                    <a:pt x="20865" y="21560"/>
                  </a:cubicBezTo>
                  <a:lnTo>
                    <a:pt x="735" y="21560"/>
                  </a:lnTo>
                  <a:cubicBezTo>
                    <a:pt x="345" y="21560"/>
                    <a:pt x="28" y="21107"/>
                    <a:pt x="28" y="20549"/>
                  </a:cubicBezTo>
                  <a:lnTo>
                    <a:pt x="28" y="1051"/>
                  </a:lnTo>
                  <a:cubicBezTo>
                    <a:pt x="28" y="493"/>
                    <a:pt x="345" y="40"/>
                    <a:pt x="735" y="40"/>
                  </a:cubicBezTo>
                  <a:lnTo>
                    <a:pt x="20865" y="40"/>
                  </a:lnTo>
                </a:path>
              </a:pathLst>
            </a:custGeom>
            <a:solidFill>
              <a:srgbClr val="FFFFFF">
                <a:alpha val="25000"/>
              </a:srgb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19" name="Shape 11">
              <a:extLst>
                <a:ext uri="{FF2B5EF4-FFF2-40B4-BE49-F238E27FC236}">
                  <a16:creationId xmlns:a16="http://schemas.microsoft.com/office/drawing/2014/main" id="{2F04B5CC-38F1-C444-A3AA-10712799A91D}"/>
                </a:ext>
              </a:extLst>
            </p:cNvPr>
            <p:cNvSpPr/>
            <p:nvPr/>
          </p:nvSpPr>
          <p:spPr>
            <a:xfrm>
              <a:off x="4357133" y="2334880"/>
              <a:ext cx="3375972" cy="2288729"/>
            </a:xfrm>
            <a:custGeom>
              <a:avLst/>
              <a:gdLst/>
              <a:ahLst/>
              <a:cxnLst>
                <a:cxn ang="0">
                  <a:pos x="wd2" y="hd2"/>
                </a:cxn>
                <a:cxn ang="5400000">
                  <a:pos x="wd2" y="hd2"/>
                </a:cxn>
                <a:cxn ang="10800000">
                  <a:pos x="wd2" y="hd2"/>
                </a:cxn>
                <a:cxn ang="16200000">
                  <a:pos x="wd2" y="hd2"/>
                </a:cxn>
              </a:cxnLst>
              <a:rect l="0" t="0" r="r" b="b"/>
              <a:pathLst>
                <a:path w="21600" h="21600" extrusionOk="0">
                  <a:moveTo>
                    <a:pt x="20983" y="0"/>
                  </a:moveTo>
                  <a:lnTo>
                    <a:pt x="617" y="0"/>
                  </a:lnTo>
                  <a:cubicBezTo>
                    <a:pt x="277" y="0"/>
                    <a:pt x="0" y="408"/>
                    <a:pt x="0" y="910"/>
                  </a:cubicBezTo>
                  <a:lnTo>
                    <a:pt x="0" y="21021"/>
                  </a:lnTo>
                  <a:lnTo>
                    <a:pt x="0" y="21156"/>
                  </a:lnTo>
                  <a:lnTo>
                    <a:pt x="0" y="21186"/>
                  </a:lnTo>
                  <a:cubicBezTo>
                    <a:pt x="0" y="21415"/>
                    <a:pt x="126" y="21600"/>
                    <a:pt x="281" y="21600"/>
                  </a:cubicBezTo>
                  <a:lnTo>
                    <a:pt x="21319" y="21600"/>
                  </a:lnTo>
                  <a:cubicBezTo>
                    <a:pt x="21474" y="21600"/>
                    <a:pt x="21600" y="21415"/>
                    <a:pt x="21600" y="21186"/>
                  </a:cubicBezTo>
                  <a:lnTo>
                    <a:pt x="21600" y="21156"/>
                  </a:lnTo>
                  <a:lnTo>
                    <a:pt x="21600" y="21021"/>
                  </a:lnTo>
                  <a:lnTo>
                    <a:pt x="21600" y="910"/>
                  </a:lnTo>
                  <a:cubicBezTo>
                    <a:pt x="21600" y="408"/>
                    <a:pt x="21323" y="0"/>
                    <a:pt x="20983" y="0"/>
                  </a:cubicBezTo>
                  <a:cubicBezTo>
                    <a:pt x="20983" y="0"/>
                    <a:pt x="20983" y="0"/>
                    <a:pt x="20983" y="0"/>
                  </a:cubicBezTo>
                  <a:close/>
                  <a:moveTo>
                    <a:pt x="20983" y="41"/>
                  </a:moveTo>
                  <a:cubicBezTo>
                    <a:pt x="21308" y="41"/>
                    <a:pt x="21572" y="431"/>
                    <a:pt x="21572" y="910"/>
                  </a:cubicBezTo>
                  <a:lnTo>
                    <a:pt x="21572" y="21021"/>
                  </a:lnTo>
                  <a:lnTo>
                    <a:pt x="21572" y="21156"/>
                  </a:lnTo>
                  <a:lnTo>
                    <a:pt x="21572" y="21186"/>
                  </a:lnTo>
                  <a:cubicBezTo>
                    <a:pt x="21572" y="21392"/>
                    <a:pt x="21459" y="21559"/>
                    <a:pt x="21319" y="21559"/>
                  </a:cubicBezTo>
                  <a:lnTo>
                    <a:pt x="281" y="21559"/>
                  </a:lnTo>
                  <a:cubicBezTo>
                    <a:pt x="141" y="21559"/>
                    <a:pt x="28" y="21392"/>
                    <a:pt x="28" y="21186"/>
                  </a:cubicBezTo>
                  <a:lnTo>
                    <a:pt x="28" y="21156"/>
                  </a:lnTo>
                  <a:lnTo>
                    <a:pt x="28" y="21021"/>
                  </a:lnTo>
                  <a:lnTo>
                    <a:pt x="28" y="910"/>
                  </a:lnTo>
                  <a:cubicBezTo>
                    <a:pt x="28" y="431"/>
                    <a:pt x="292" y="41"/>
                    <a:pt x="617" y="41"/>
                  </a:cubicBezTo>
                  <a:lnTo>
                    <a:pt x="20983" y="41"/>
                  </a:lnTo>
                </a:path>
              </a:pathLst>
            </a:custGeom>
            <a:solidFill>
              <a:srgbClr val="FFFFFF">
                <a:alpha val="50000"/>
              </a:srgb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20" name="Shape 12">
              <a:extLst>
                <a:ext uri="{FF2B5EF4-FFF2-40B4-BE49-F238E27FC236}">
                  <a16:creationId xmlns:a16="http://schemas.microsoft.com/office/drawing/2014/main" id="{E2010FCE-7B2A-FF4E-AAE2-AA8211A7E7EF}"/>
                </a:ext>
              </a:extLst>
            </p:cNvPr>
            <p:cNvSpPr/>
            <p:nvPr/>
          </p:nvSpPr>
          <p:spPr>
            <a:xfrm>
              <a:off x="4342496" y="2320243"/>
              <a:ext cx="3406669" cy="2319426"/>
            </a:xfrm>
            <a:custGeom>
              <a:avLst/>
              <a:gdLst/>
              <a:ahLst/>
              <a:cxnLst>
                <a:cxn ang="0">
                  <a:pos x="wd2" y="hd2"/>
                </a:cxn>
                <a:cxn ang="5400000">
                  <a:pos x="wd2" y="hd2"/>
                </a:cxn>
                <a:cxn ang="10800000">
                  <a:pos x="wd2" y="hd2"/>
                </a:cxn>
                <a:cxn ang="16200000">
                  <a:pos x="wd2" y="hd2"/>
                </a:cxn>
              </a:cxnLst>
              <a:rect l="0" t="0" r="r" b="b"/>
              <a:pathLst>
                <a:path w="21600" h="21600" extrusionOk="0">
                  <a:moveTo>
                    <a:pt x="20891" y="0"/>
                  </a:moveTo>
                  <a:lnTo>
                    <a:pt x="709" y="0"/>
                  </a:lnTo>
                  <a:cubicBezTo>
                    <a:pt x="318" y="0"/>
                    <a:pt x="0" y="467"/>
                    <a:pt x="0" y="1041"/>
                  </a:cubicBezTo>
                  <a:lnTo>
                    <a:pt x="0" y="20885"/>
                  </a:lnTo>
                  <a:lnTo>
                    <a:pt x="0" y="21019"/>
                  </a:lnTo>
                  <a:lnTo>
                    <a:pt x="0" y="21049"/>
                  </a:lnTo>
                  <a:cubicBezTo>
                    <a:pt x="0" y="21353"/>
                    <a:pt x="168" y="21600"/>
                    <a:pt x="375" y="21600"/>
                  </a:cubicBezTo>
                  <a:lnTo>
                    <a:pt x="21225" y="21600"/>
                  </a:lnTo>
                  <a:cubicBezTo>
                    <a:pt x="21432" y="21600"/>
                    <a:pt x="21600" y="21353"/>
                    <a:pt x="21600" y="21049"/>
                  </a:cubicBezTo>
                  <a:lnTo>
                    <a:pt x="21600" y="21019"/>
                  </a:lnTo>
                  <a:lnTo>
                    <a:pt x="21600" y="20885"/>
                  </a:lnTo>
                  <a:lnTo>
                    <a:pt x="21600" y="1041"/>
                  </a:lnTo>
                  <a:cubicBezTo>
                    <a:pt x="21600" y="467"/>
                    <a:pt x="21282" y="0"/>
                    <a:pt x="20891" y="0"/>
                  </a:cubicBezTo>
                  <a:cubicBezTo>
                    <a:pt x="20891" y="0"/>
                    <a:pt x="20891" y="0"/>
                    <a:pt x="20891" y="0"/>
                  </a:cubicBezTo>
                  <a:close/>
                  <a:moveTo>
                    <a:pt x="20891" y="143"/>
                  </a:moveTo>
                  <a:cubicBezTo>
                    <a:pt x="21228" y="143"/>
                    <a:pt x="21503" y="546"/>
                    <a:pt x="21503" y="1041"/>
                  </a:cubicBezTo>
                  <a:lnTo>
                    <a:pt x="21503" y="20885"/>
                  </a:lnTo>
                  <a:lnTo>
                    <a:pt x="21503" y="21019"/>
                  </a:lnTo>
                  <a:lnTo>
                    <a:pt x="21503" y="21049"/>
                  </a:lnTo>
                  <a:cubicBezTo>
                    <a:pt x="21503" y="21274"/>
                    <a:pt x="21378" y="21457"/>
                    <a:pt x="21225" y="21457"/>
                  </a:cubicBezTo>
                  <a:lnTo>
                    <a:pt x="375" y="21457"/>
                  </a:lnTo>
                  <a:cubicBezTo>
                    <a:pt x="222" y="21457"/>
                    <a:pt x="97" y="21274"/>
                    <a:pt x="97" y="21049"/>
                  </a:cubicBezTo>
                  <a:lnTo>
                    <a:pt x="97" y="21019"/>
                  </a:lnTo>
                  <a:lnTo>
                    <a:pt x="97" y="20885"/>
                  </a:lnTo>
                  <a:lnTo>
                    <a:pt x="97" y="1041"/>
                  </a:lnTo>
                  <a:cubicBezTo>
                    <a:pt x="97" y="546"/>
                    <a:pt x="372" y="143"/>
                    <a:pt x="709" y="143"/>
                  </a:cubicBezTo>
                  <a:lnTo>
                    <a:pt x="20891" y="143"/>
                  </a:lnTo>
                </a:path>
              </a:pathLst>
            </a:custGeom>
            <a:gradFill>
              <a:gsLst>
                <a:gs pos="0">
                  <a:srgbClr val="47484B"/>
                </a:gs>
                <a:gs pos="100000">
                  <a:srgbClr val="47484B"/>
                </a:gs>
              </a:gsLst>
              <a:lin ang="540000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21" name="Shape 13">
              <a:extLst>
                <a:ext uri="{FF2B5EF4-FFF2-40B4-BE49-F238E27FC236}">
                  <a16:creationId xmlns:a16="http://schemas.microsoft.com/office/drawing/2014/main" id="{F57DD015-BC52-224D-A1C1-E8A7864CCCC8}"/>
                </a:ext>
              </a:extLst>
            </p:cNvPr>
            <p:cNvSpPr/>
            <p:nvPr/>
          </p:nvSpPr>
          <p:spPr>
            <a:xfrm>
              <a:off x="7633603" y="2324425"/>
              <a:ext cx="111220" cy="111222"/>
            </a:xfrm>
            <a:custGeom>
              <a:avLst/>
              <a:gdLst/>
              <a:ahLst/>
              <a:cxnLst>
                <a:cxn ang="0">
                  <a:pos x="wd2" y="hd2"/>
                </a:cxn>
                <a:cxn ang="5400000">
                  <a:pos x="wd2" y="hd2"/>
                </a:cxn>
                <a:cxn ang="10800000">
                  <a:pos x="wd2" y="hd2"/>
                </a:cxn>
                <a:cxn ang="16200000">
                  <a:pos x="wd2" y="hd2"/>
                </a:cxn>
              </a:cxnLst>
              <a:rect l="0" t="0" r="r" b="b"/>
              <a:pathLst>
                <a:path w="21600" h="21600" extrusionOk="0">
                  <a:moveTo>
                    <a:pt x="1510" y="0"/>
                  </a:moveTo>
                  <a:lnTo>
                    <a:pt x="0" y="0"/>
                  </a:lnTo>
                  <a:cubicBezTo>
                    <a:pt x="11911" y="0"/>
                    <a:pt x="21600" y="9690"/>
                    <a:pt x="21600" y="21600"/>
                  </a:cubicBezTo>
                  <a:lnTo>
                    <a:pt x="21600" y="20090"/>
                  </a:lnTo>
                  <a:cubicBezTo>
                    <a:pt x="21600" y="9013"/>
                    <a:pt x="12588" y="0"/>
                    <a:pt x="1510" y="0"/>
                  </a:cubicBezTo>
                  <a:close/>
                </a:path>
              </a:pathLst>
            </a:custGeom>
            <a:gradFill>
              <a:gsLst>
                <a:gs pos="0">
                  <a:srgbClr val="BFBFC0">
                    <a:alpha val="0"/>
                  </a:srgbClr>
                </a:gs>
                <a:gs pos="100000">
                  <a:srgbClr val="BFBFC0">
                    <a:alpha val="0"/>
                  </a:srgbClr>
                </a:gs>
              </a:gsLst>
              <a:lin ang="270000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22" name="Shape 14">
              <a:extLst>
                <a:ext uri="{FF2B5EF4-FFF2-40B4-BE49-F238E27FC236}">
                  <a16:creationId xmlns:a16="http://schemas.microsoft.com/office/drawing/2014/main" id="{7D7BAE1D-7CB8-DB4A-97C4-07132874CF77}"/>
                </a:ext>
              </a:extLst>
            </p:cNvPr>
            <p:cNvSpPr/>
            <p:nvPr/>
          </p:nvSpPr>
          <p:spPr>
            <a:xfrm>
              <a:off x="4346678" y="2324425"/>
              <a:ext cx="111220" cy="111222"/>
            </a:xfrm>
            <a:custGeom>
              <a:avLst/>
              <a:gdLst/>
              <a:ahLst/>
              <a:cxnLst>
                <a:cxn ang="0">
                  <a:pos x="wd2" y="hd2"/>
                </a:cxn>
                <a:cxn ang="5400000">
                  <a:pos x="wd2" y="hd2"/>
                </a:cxn>
                <a:cxn ang="10800000">
                  <a:pos x="wd2" y="hd2"/>
                </a:cxn>
                <a:cxn ang="16200000">
                  <a:pos x="wd2" y="hd2"/>
                </a:cxn>
              </a:cxnLst>
              <a:rect l="0" t="0" r="r" b="b"/>
              <a:pathLst>
                <a:path w="21600" h="21600" extrusionOk="0">
                  <a:moveTo>
                    <a:pt x="20090" y="0"/>
                  </a:moveTo>
                  <a:lnTo>
                    <a:pt x="21600" y="0"/>
                  </a:lnTo>
                  <a:cubicBezTo>
                    <a:pt x="9689" y="0"/>
                    <a:pt x="0" y="9690"/>
                    <a:pt x="0" y="21600"/>
                  </a:cubicBezTo>
                  <a:lnTo>
                    <a:pt x="0" y="20090"/>
                  </a:lnTo>
                  <a:cubicBezTo>
                    <a:pt x="0" y="9013"/>
                    <a:pt x="9012" y="0"/>
                    <a:pt x="20090" y="0"/>
                  </a:cubicBezTo>
                  <a:close/>
                </a:path>
              </a:pathLst>
            </a:custGeom>
            <a:gradFill>
              <a:gsLst>
                <a:gs pos="0">
                  <a:srgbClr val="BFBFC0">
                    <a:alpha val="0"/>
                  </a:srgbClr>
                </a:gs>
                <a:gs pos="100000">
                  <a:srgbClr val="BFBFC0">
                    <a:alpha val="0"/>
                  </a:srgbClr>
                </a:gs>
              </a:gsLst>
              <a:lin ang="270000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23" name="Shape 15">
              <a:extLst>
                <a:ext uri="{FF2B5EF4-FFF2-40B4-BE49-F238E27FC236}">
                  <a16:creationId xmlns:a16="http://schemas.microsoft.com/office/drawing/2014/main" id="{24191B29-421D-ED42-8EE1-10919D0BFA25}"/>
                </a:ext>
              </a:extLst>
            </p:cNvPr>
            <p:cNvSpPr/>
            <p:nvPr/>
          </p:nvSpPr>
          <p:spPr>
            <a:xfrm>
              <a:off x="4495133" y="2472880"/>
              <a:ext cx="3099624" cy="1941886"/>
            </a:xfrm>
            <a:custGeom>
              <a:avLst/>
              <a:gdLst/>
              <a:ahLst/>
              <a:cxnLst>
                <a:cxn ang="0">
                  <a:pos x="wd2" y="hd2"/>
                </a:cxn>
                <a:cxn ang="5400000">
                  <a:pos x="wd2" y="hd2"/>
                </a:cxn>
                <a:cxn ang="10800000">
                  <a:pos x="wd2" y="hd2"/>
                </a:cxn>
                <a:cxn ang="16200000">
                  <a:pos x="wd2" y="hd2"/>
                </a:cxn>
              </a:cxnLst>
              <a:rect l="0" t="0" r="r" b="b"/>
              <a:pathLst>
                <a:path w="21600" h="21600" extrusionOk="0">
                  <a:moveTo>
                    <a:pt x="21569" y="0"/>
                  </a:moveTo>
                  <a:lnTo>
                    <a:pt x="31" y="0"/>
                  </a:lnTo>
                  <a:cubicBezTo>
                    <a:pt x="14" y="0"/>
                    <a:pt x="0" y="22"/>
                    <a:pt x="0" y="49"/>
                  </a:cubicBezTo>
                  <a:lnTo>
                    <a:pt x="0" y="21551"/>
                  </a:lnTo>
                  <a:cubicBezTo>
                    <a:pt x="0" y="21578"/>
                    <a:pt x="14" y="21600"/>
                    <a:pt x="31" y="21600"/>
                  </a:cubicBezTo>
                  <a:lnTo>
                    <a:pt x="21569" y="21600"/>
                  </a:lnTo>
                  <a:cubicBezTo>
                    <a:pt x="21586" y="21600"/>
                    <a:pt x="21600" y="21578"/>
                    <a:pt x="21600" y="21551"/>
                  </a:cubicBezTo>
                  <a:lnTo>
                    <a:pt x="21600" y="49"/>
                  </a:lnTo>
                  <a:cubicBezTo>
                    <a:pt x="21600" y="22"/>
                    <a:pt x="21586" y="0"/>
                    <a:pt x="21569" y="0"/>
                  </a:cubicBezTo>
                  <a:cubicBezTo>
                    <a:pt x="21569" y="0"/>
                    <a:pt x="21569" y="0"/>
                    <a:pt x="21569" y="0"/>
                  </a:cubicBezTo>
                  <a:close/>
                  <a:moveTo>
                    <a:pt x="21569" y="49"/>
                  </a:moveTo>
                  <a:lnTo>
                    <a:pt x="21569" y="49"/>
                  </a:lnTo>
                  <a:lnTo>
                    <a:pt x="21569" y="21551"/>
                  </a:lnTo>
                  <a:lnTo>
                    <a:pt x="31" y="21551"/>
                  </a:lnTo>
                  <a:lnTo>
                    <a:pt x="31" y="49"/>
                  </a:lnTo>
                  <a:lnTo>
                    <a:pt x="21569" y="49"/>
                  </a:lnTo>
                </a:path>
              </a:pathLst>
            </a:custGeom>
            <a:solidFill>
              <a:srgbClr val="7D8083"/>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24" name="Shape 16">
              <a:extLst>
                <a:ext uri="{FF2B5EF4-FFF2-40B4-BE49-F238E27FC236}">
                  <a16:creationId xmlns:a16="http://schemas.microsoft.com/office/drawing/2014/main" id="{D0386950-4BFE-1941-A1F6-25F5792B3AA8}"/>
                </a:ext>
              </a:extLst>
            </p:cNvPr>
            <p:cNvSpPr/>
            <p:nvPr/>
          </p:nvSpPr>
          <p:spPr>
            <a:xfrm>
              <a:off x="4486770" y="2464516"/>
              <a:ext cx="3114972" cy="1957237"/>
            </a:xfrm>
            <a:custGeom>
              <a:avLst/>
              <a:gdLst/>
              <a:ahLst/>
              <a:cxnLst>
                <a:cxn ang="0">
                  <a:pos x="wd2" y="hd2"/>
                </a:cxn>
                <a:cxn ang="5400000">
                  <a:pos x="wd2" y="hd2"/>
                </a:cxn>
                <a:cxn ang="10800000">
                  <a:pos x="wd2" y="hd2"/>
                </a:cxn>
                <a:cxn ang="16200000">
                  <a:pos x="wd2" y="hd2"/>
                </a:cxn>
              </a:cxnLst>
              <a:rect l="0" t="0" r="r" b="b"/>
              <a:pathLst>
                <a:path w="21600" h="21600" extrusionOk="0">
                  <a:moveTo>
                    <a:pt x="21585" y="21467"/>
                  </a:moveTo>
                  <a:cubicBezTo>
                    <a:pt x="21585" y="21527"/>
                    <a:pt x="21554" y="21576"/>
                    <a:pt x="21516" y="21576"/>
                  </a:cubicBezTo>
                  <a:lnTo>
                    <a:pt x="84" y="21576"/>
                  </a:lnTo>
                  <a:cubicBezTo>
                    <a:pt x="46" y="21576"/>
                    <a:pt x="15" y="21527"/>
                    <a:pt x="15" y="21467"/>
                  </a:cubicBezTo>
                  <a:lnTo>
                    <a:pt x="15" y="133"/>
                  </a:lnTo>
                  <a:cubicBezTo>
                    <a:pt x="15" y="73"/>
                    <a:pt x="46" y="24"/>
                    <a:pt x="84" y="24"/>
                  </a:cubicBezTo>
                  <a:lnTo>
                    <a:pt x="21516" y="24"/>
                  </a:lnTo>
                  <a:cubicBezTo>
                    <a:pt x="21554" y="24"/>
                    <a:pt x="21585" y="73"/>
                    <a:pt x="21585" y="133"/>
                  </a:cubicBezTo>
                  <a:cubicBezTo>
                    <a:pt x="21585" y="133"/>
                    <a:pt x="21585" y="21467"/>
                    <a:pt x="21585" y="21467"/>
                  </a:cubicBezTo>
                  <a:close/>
                  <a:moveTo>
                    <a:pt x="21600" y="133"/>
                  </a:moveTo>
                  <a:cubicBezTo>
                    <a:pt x="21600" y="60"/>
                    <a:pt x="21562" y="0"/>
                    <a:pt x="21516" y="0"/>
                  </a:cubicBezTo>
                  <a:lnTo>
                    <a:pt x="84" y="0"/>
                  </a:lnTo>
                  <a:cubicBezTo>
                    <a:pt x="38" y="0"/>
                    <a:pt x="0" y="60"/>
                    <a:pt x="0" y="133"/>
                  </a:cubicBezTo>
                  <a:lnTo>
                    <a:pt x="0" y="21467"/>
                  </a:lnTo>
                  <a:cubicBezTo>
                    <a:pt x="0" y="21540"/>
                    <a:pt x="38" y="21600"/>
                    <a:pt x="84" y="21600"/>
                  </a:cubicBezTo>
                  <a:lnTo>
                    <a:pt x="21516" y="21600"/>
                  </a:lnTo>
                  <a:cubicBezTo>
                    <a:pt x="21562" y="21600"/>
                    <a:pt x="21600" y="21540"/>
                    <a:pt x="21600" y="21467"/>
                  </a:cubicBezTo>
                  <a:cubicBezTo>
                    <a:pt x="21600" y="21467"/>
                    <a:pt x="21600" y="133"/>
                    <a:pt x="21600" y="133"/>
                  </a:cubicBezTo>
                  <a:close/>
                </a:path>
              </a:pathLst>
            </a:custGeom>
            <a:solidFill>
              <a:srgbClr val="FFFFFF">
                <a:alpha val="50000"/>
              </a:srgb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25" name="Shape 17">
              <a:extLst>
                <a:ext uri="{FF2B5EF4-FFF2-40B4-BE49-F238E27FC236}">
                  <a16:creationId xmlns:a16="http://schemas.microsoft.com/office/drawing/2014/main" id="{4D8D775F-D046-824A-8345-223F1C99C546}"/>
                </a:ext>
              </a:extLst>
            </p:cNvPr>
            <p:cNvSpPr/>
            <p:nvPr/>
          </p:nvSpPr>
          <p:spPr>
            <a:xfrm>
              <a:off x="6023595" y="2387153"/>
              <a:ext cx="42637" cy="42637"/>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12953" y="-961"/>
                    <a:pt x="6723" y="-961"/>
                    <a:pt x="2882" y="2882"/>
                  </a:cubicBezTo>
                  <a:cubicBezTo>
                    <a:pt x="-961" y="6723"/>
                    <a:pt x="-961" y="12953"/>
                    <a:pt x="2882" y="16797"/>
                  </a:cubicBezTo>
                  <a:cubicBezTo>
                    <a:pt x="6723" y="20639"/>
                    <a:pt x="12953" y="20638"/>
                    <a:pt x="16796" y="16797"/>
                  </a:cubicBezTo>
                  <a:cubicBezTo>
                    <a:pt x="20637" y="12953"/>
                    <a:pt x="20639" y="6723"/>
                    <a:pt x="16796" y="2882"/>
                  </a:cubicBezTo>
                  <a:close/>
                </a:path>
              </a:pathLst>
            </a:custGeom>
            <a:gradFill>
              <a:gsLst>
                <a:gs pos="27000">
                  <a:srgbClr val="696969"/>
                </a:gs>
                <a:gs pos="73000">
                  <a:srgbClr val="0C0C0C"/>
                </a:gs>
              </a:gsLst>
              <a:lin ang="3260679"/>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26" name="Shape 18">
              <a:extLst>
                <a:ext uri="{FF2B5EF4-FFF2-40B4-BE49-F238E27FC236}">
                  <a16:creationId xmlns:a16="http://schemas.microsoft.com/office/drawing/2014/main" id="{AA975D12-1C68-0546-AD16-440CE367A24B}"/>
                </a:ext>
              </a:extLst>
            </p:cNvPr>
            <p:cNvSpPr/>
            <p:nvPr/>
          </p:nvSpPr>
          <p:spPr>
            <a:xfrm>
              <a:off x="3945222" y="4639067"/>
              <a:ext cx="4201748" cy="80347"/>
            </a:xfrm>
            <a:custGeom>
              <a:avLst/>
              <a:gdLst/>
              <a:ahLst/>
              <a:cxnLst>
                <a:cxn ang="0">
                  <a:pos x="wd2" y="hd2"/>
                </a:cxn>
                <a:cxn ang="5400000">
                  <a:pos x="wd2" y="hd2"/>
                </a:cxn>
                <a:cxn ang="10800000">
                  <a:pos x="wd2" y="hd2"/>
                </a:cxn>
                <a:cxn ang="16200000">
                  <a:pos x="wd2" y="hd2"/>
                </a:cxn>
              </a:cxnLst>
              <a:rect l="0" t="0" r="r" b="b"/>
              <a:pathLst>
                <a:path w="21600" h="21600" extrusionOk="0">
                  <a:moveTo>
                    <a:pt x="3570" y="21600"/>
                  </a:moveTo>
                  <a:lnTo>
                    <a:pt x="18030" y="21600"/>
                  </a:lnTo>
                  <a:cubicBezTo>
                    <a:pt x="19340" y="21600"/>
                    <a:pt x="21259" y="12547"/>
                    <a:pt x="21600" y="0"/>
                  </a:cubicBezTo>
                  <a:lnTo>
                    <a:pt x="0" y="0"/>
                  </a:lnTo>
                  <a:cubicBezTo>
                    <a:pt x="341" y="12547"/>
                    <a:pt x="2260" y="21600"/>
                    <a:pt x="3570" y="21600"/>
                  </a:cubicBezTo>
                  <a:close/>
                </a:path>
              </a:pathLst>
            </a:custGeom>
            <a:gradFill>
              <a:gsLst>
                <a:gs pos="0">
                  <a:srgbClr val="A1A2A7">
                    <a:alpha val="0"/>
                  </a:srgbClr>
                </a:gs>
                <a:gs pos="100000">
                  <a:srgbClr val="767778">
                    <a:alpha val="0"/>
                  </a:srgbClr>
                </a:gs>
              </a:gsLst>
              <a:lin ang="540000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27" name="Shape 19">
              <a:extLst>
                <a:ext uri="{FF2B5EF4-FFF2-40B4-BE49-F238E27FC236}">
                  <a16:creationId xmlns:a16="http://schemas.microsoft.com/office/drawing/2014/main" id="{4E2A3BAD-3760-304D-BB19-9A5765B293C2}"/>
                </a:ext>
              </a:extLst>
            </p:cNvPr>
            <p:cNvSpPr/>
            <p:nvPr/>
          </p:nvSpPr>
          <p:spPr>
            <a:xfrm>
              <a:off x="3945222" y="4639067"/>
              <a:ext cx="4201748" cy="80347"/>
            </a:xfrm>
            <a:custGeom>
              <a:avLst/>
              <a:gdLst/>
              <a:ahLst/>
              <a:cxnLst>
                <a:cxn ang="0">
                  <a:pos x="wd2" y="hd2"/>
                </a:cxn>
                <a:cxn ang="5400000">
                  <a:pos x="wd2" y="hd2"/>
                </a:cxn>
                <a:cxn ang="10800000">
                  <a:pos x="wd2" y="hd2"/>
                </a:cxn>
                <a:cxn ang="16200000">
                  <a:pos x="wd2" y="hd2"/>
                </a:cxn>
              </a:cxnLst>
              <a:rect l="0" t="0" r="r" b="b"/>
              <a:pathLst>
                <a:path w="21600" h="21600" extrusionOk="0">
                  <a:moveTo>
                    <a:pt x="3570" y="21600"/>
                  </a:moveTo>
                  <a:lnTo>
                    <a:pt x="18030" y="21600"/>
                  </a:lnTo>
                  <a:cubicBezTo>
                    <a:pt x="19340" y="21600"/>
                    <a:pt x="21259" y="12547"/>
                    <a:pt x="21600" y="0"/>
                  </a:cubicBezTo>
                  <a:lnTo>
                    <a:pt x="0" y="0"/>
                  </a:lnTo>
                  <a:cubicBezTo>
                    <a:pt x="341" y="12547"/>
                    <a:pt x="2260" y="21600"/>
                    <a:pt x="3570" y="21600"/>
                  </a:cubicBezTo>
                  <a:close/>
                </a:path>
              </a:pathLst>
            </a:custGeom>
            <a:gradFill>
              <a:gsLst>
                <a:gs pos="100000">
                  <a:srgbClr val="78797E"/>
                </a:gs>
                <a:gs pos="0">
                  <a:srgbClr val="BEC1C3"/>
                </a:gs>
              </a:gsLst>
              <a:lin ang="5400000" scaled="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28" name="Shape 20">
              <a:extLst>
                <a:ext uri="{FF2B5EF4-FFF2-40B4-BE49-F238E27FC236}">
                  <a16:creationId xmlns:a16="http://schemas.microsoft.com/office/drawing/2014/main" id="{2770E903-002C-A049-9AB8-4976B874C860}"/>
                </a:ext>
              </a:extLst>
            </p:cNvPr>
            <p:cNvSpPr/>
            <p:nvPr/>
          </p:nvSpPr>
          <p:spPr>
            <a:xfrm>
              <a:off x="3938949" y="4628612"/>
              <a:ext cx="4210968" cy="1064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11121"/>
                  </a:lnTo>
                  <a:cubicBezTo>
                    <a:pt x="8" y="14649"/>
                    <a:pt x="19" y="18142"/>
                    <a:pt x="31" y="21600"/>
                  </a:cubicBezTo>
                  <a:lnTo>
                    <a:pt x="21584" y="21600"/>
                  </a:lnTo>
                  <a:cubicBezTo>
                    <a:pt x="21590" y="19983"/>
                    <a:pt x="21595" y="18350"/>
                    <a:pt x="21600" y="16717"/>
                  </a:cubicBezTo>
                  <a:cubicBezTo>
                    <a:pt x="21600" y="16717"/>
                    <a:pt x="21600" y="0"/>
                    <a:pt x="21600" y="0"/>
                  </a:cubicBezTo>
                  <a:close/>
                </a:path>
              </a:pathLst>
            </a:custGeom>
            <a:gradFill>
              <a:gsLst>
                <a:gs pos="0">
                  <a:srgbClr val="64696E"/>
                </a:gs>
                <a:gs pos="46000">
                  <a:srgbClr val="96989B"/>
                </a:gs>
                <a:gs pos="86000">
                  <a:srgbClr val="BEC1C3"/>
                </a:gs>
                <a:gs pos="98000">
                  <a:srgbClr val="E9EBF2"/>
                </a:gs>
                <a:gs pos="1000">
                  <a:srgbClr val="E9EBF2"/>
                </a:gs>
                <a:gs pos="10000">
                  <a:srgbClr val="BEC1C3"/>
                </a:gs>
                <a:gs pos="100000">
                  <a:srgbClr val="78797E"/>
                </a:gs>
              </a:gsLs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29" name="Shape 21">
              <a:extLst>
                <a:ext uri="{FF2B5EF4-FFF2-40B4-BE49-F238E27FC236}">
                  <a16:creationId xmlns:a16="http://schemas.microsoft.com/office/drawing/2014/main" id="{E6AB96A4-7375-CD41-AA67-057B7AA30EC8}"/>
                </a:ext>
              </a:extLst>
            </p:cNvPr>
            <p:cNvSpPr/>
            <p:nvPr/>
          </p:nvSpPr>
          <p:spPr>
            <a:xfrm>
              <a:off x="3945222" y="4639067"/>
              <a:ext cx="4201748" cy="2437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2607" y="0"/>
                  </a:lnTo>
                  <a:lnTo>
                    <a:pt x="8865" y="0"/>
                  </a:lnTo>
                  <a:lnTo>
                    <a:pt x="0" y="0"/>
                  </a:lnTo>
                  <a:cubicBezTo>
                    <a:pt x="41" y="4919"/>
                    <a:pt x="104" y="9674"/>
                    <a:pt x="185" y="14237"/>
                  </a:cubicBezTo>
                  <a:lnTo>
                    <a:pt x="8866" y="14237"/>
                  </a:lnTo>
                  <a:cubicBezTo>
                    <a:pt x="8936" y="20966"/>
                    <a:pt x="9087" y="21600"/>
                    <a:pt x="9185" y="21600"/>
                  </a:cubicBezTo>
                  <a:lnTo>
                    <a:pt x="10373" y="21600"/>
                  </a:lnTo>
                  <a:lnTo>
                    <a:pt x="10516" y="21600"/>
                  </a:lnTo>
                  <a:lnTo>
                    <a:pt x="12287" y="21600"/>
                  </a:lnTo>
                  <a:cubicBezTo>
                    <a:pt x="12384" y="21600"/>
                    <a:pt x="12535" y="20966"/>
                    <a:pt x="12605" y="14237"/>
                  </a:cubicBezTo>
                  <a:lnTo>
                    <a:pt x="21415" y="14237"/>
                  </a:lnTo>
                  <a:cubicBezTo>
                    <a:pt x="21496" y="9674"/>
                    <a:pt x="21559" y="4919"/>
                    <a:pt x="21600" y="0"/>
                  </a:cubicBezTo>
                  <a:close/>
                </a:path>
              </a:pathLst>
            </a:custGeom>
            <a:gradFill>
              <a:gsLst>
                <a:gs pos="0">
                  <a:srgbClr val="BEC1C3"/>
                </a:gs>
                <a:gs pos="100000">
                  <a:srgbClr val="BEC1C3"/>
                </a:gs>
              </a:gsLst>
              <a:lin ang="0" scaled="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30" name="Shape 22">
              <a:extLst>
                <a:ext uri="{FF2B5EF4-FFF2-40B4-BE49-F238E27FC236}">
                  <a16:creationId xmlns:a16="http://schemas.microsoft.com/office/drawing/2014/main" id="{3E8731FB-9FC7-B84F-B7D7-C673511CD07D}"/>
                </a:ext>
              </a:extLst>
            </p:cNvPr>
            <p:cNvSpPr/>
            <p:nvPr/>
          </p:nvSpPr>
          <p:spPr>
            <a:xfrm>
              <a:off x="5682775" y="4628612"/>
              <a:ext cx="701653" cy="2243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10616"/>
                  </a:lnTo>
                  <a:cubicBezTo>
                    <a:pt x="371" y="20916"/>
                    <a:pt x="876" y="21600"/>
                    <a:pt x="1513" y="21600"/>
                  </a:cubicBezTo>
                  <a:cubicBezTo>
                    <a:pt x="2014" y="21600"/>
                    <a:pt x="6673" y="21600"/>
                    <a:pt x="8626" y="21600"/>
                  </a:cubicBezTo>
                  <a:cubicBezTo>
                    <a:pt x="9152" y="21600"/>
                    <a:pt x="9482" y="21600"/>
                    <a:pt x="9482" y="21600"/>
                  </a:cubicBezTo>
                  <a:cubicBezTo>
                    <a:pt x="12053" y="21600"/>
                    <a:pt x="19560" y="21600"/>
                    <a:pt x="20087" y="21600"/>
                  </a:cubicBezTo>
                  <a:cubicBezTo>
                    <a:pt x="20724" y="21600"/>
                    <a:pt x="21229" y="20916"/>
                    <a:pt x="21600" y="10616"/>
                  </a:cubicBezTo>
                  <a:lnTo>
                    <a:pt x="21600" y="0"/>
                  </a:lnTo>
                  <a:cubicBezTo>
                    <a:pt x="21600" y="0"/>
                    <a:pt x="0" y="0"/>
                    <a:pt x="0" y="0"/>
                  </a:cubicBezTo>
                  <a:close/>
                </a:path>
              </a:pathLst>
            </a:custGeom>
            <a:gradFill>
              <a:gsLst>
                <a:gs pos="84000">
                  <a:srgbClr val="EDEEEF"/>
                </a:gs>
                <a:gs pos="10000">
                  <a:srgbClr val="EDEEEF"/>
                </a:gs>
                <a:gs pos="0">
                  <a:srgbClr val="8B8D90"/>
                </a:gs>
                <a:gs pos="96000">
                  <a:srgbClr val="8B8D90"/>
                </a:gs>
              </a:gsLst>
              <a:lin ang="38616"/>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31" name="Shape 23">
              <a:extLst>
                <a:ext uri="{FF2B5EF4-FFF2-40B4-BE49-F238E27FC236}">
                  <a16:creationId xmlns:a16="http://schemas.microsoft.com/office/drawing/2014/main" id="{73805C26-2AE5-3D48-886D-A0511C999AA9}"/>
                </a:ext>
              </a:extLst>
            </p:cNvPr>
            <p:cNvSpPr/>
            <p:nvPr/>
          </p:nvSpPr>
          <p:spPr>
            <a:xfrm>
              <a:off x="5676503" y="4645339"/>
              <a:ext cx="716479" cy="15031"/>
            </a:xfrm>
            <a:custGeom>
              <a:avLst/>
              <a:gdLst/>
              <a:ahLst/>
              <a:cxnLst>
                <a:cxn ang="0">
                  <a:pos x="wd2" y="hd2"/>
                </a:cxn>
                <a:cxn ang="5400000">
                  <a:pos x="wd2" y="hd2"/>
                </a:cxn>
                <a:cxn ang="10800000">
                  <a:pos x="wd2" y="hd2"/>
                </a:cxn>
                <a:cxn ang="16200000">
                  <a:pos x="wd2" y="hd2"/>
                </a:cxn>
              </a:cxnLst>
              <a:rect l="0" t="0" r="r" b="b"/>
              <a:pathLst>
                <a:path w="21600" h="21600" extrusionOk="0">
                  <a:moveTo>
                    <a:pt x="21396" y="0"/>
                  </a:moveTo>
                  <a:cubicBezTo>
                    <a:pt x="21010" y="14111"/>
                    <a:pt x="20506" y="15298"/>
                    <a:pt x="19895" y="15298"/>
                  </a:cubicBezTo>
                  <a:lnTo>
                    <a:pt x="9509" y="15298"/>
                  </a:lnTo>
                  <a:lnTo>
                    <a:pt x="8671" y="15298"/>
                  </a:lnTo>
                  <a:lnTo>
                    <a:pt x="1705" y="15298"/>
                  </a:lnTo>
                  <a:cubicBezTo>
                    <a:pt x="1094" y="15298"/>
                    <a:pt x="590" y="14111"/>
                    <a:pt x="204" y="0"/>
                  </a:cubicBezTo>
                  <a:lnTo>
                    <a:pt x="0" y="0"/>
                  </a:lnTo>
                  <a:lnTo>
                    <a:pt x="3" y="142"/>
                  </a:lnTo>
                  <a:lnTo>
                    <a:pt x="48" y="2025"/>
                  </a:lnTo>
                  <a:cubicBezTo>
                    <a:pt x="477" y="20160"/>
                    <a:pt x="1028" y="21600"/>
                    <a:pt x="1705" y="21600"/>
                  </a:cubicBezTo>
                  <a:lnTo>
                    <a:pt x="8671" y="21600"/>
                  </a:lnTo>
                  <a:lnTo>
                    <a:pt x="9509" y="21600"/>
                  </a:lnTo>
                  <a:lnTo>
                    <a:pt x="19895" y="21600"/>
                  </a:lnTo>
                  <a:cubicBezTo>
                    <a:pt x="20572" y="21600"/>
                    <a:pt x="21124" y="20160"/>
                    <a:pt x="21552" y="2031"/>
                  </a:cubicBezTo>
                  <a:lnTo>
                    <a:pt x="21597" y="142"/>
                  </a:lnTo>
                  <a:lnTo>
                    <a:pt x="21600" y="0"/>
                  </a:lnTo>
                  <a:cubicBezTo>
                    <a:pt x="21600" y="0"/>
                    <a:pt x="21396" y="0"/>
                    <a:pt x="21396" y="0"/>
                  </a:cubicBezTo>
                  <a:close/>
                </a:path>
              </a:pathLst>
            </a:custGeom>
            <a:gradFill>
              <a:gsLst>
                <a:gs pos="0">
                  <a:srgbClr val="A4A6A9"/>
                </a:gs>
                <a:gs pos="100000">
                  <a:srgbClr val="A4A6A9"/>
                </a:gs>
              </a:gsLs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32" name="Shape 24">
              <a:extLst>
                <a:ext uri="{FF2B5EF4-FFF2-40B4-BE49-F238E27FC236}">
                  <a16:creationId xmlns:a16="http://schemas.microsoft.com/office/drawing/2014/main" id="{BA3111CB-B12B-624A-B270-BADDED603897}"/>
                </a:ext>
              </a:extLst>
            </p:cNvPr>
            <p:cNvSpPr/>
            <p:nvPr/>
          </p:nvSpPr>
          <p:spPr>
            <a:xfrm>
              <a:off x="5323137" y="4676703"/>
              <a:ext cx="39533" cy="8771"/>
            </a:xfrm>
            <a:custGeom>
              <a:avLst/>
              <a:gdLst/>
              <a:ahLst/>
              <a:cxnLst>
                <a:cxn ang="0">
                  <a:pos x="wd2" y="hd2"/>
                </a:cxn>
                <a:cxn ang="5400000">
                  <a:pos x="wd2" y="hd2"/>
                </a:cxn>
                <a:cxn ang="10800000">
                  <a:pos x="wd2" y="hd2"/>
                </a:cxn>
                <a:cxn ang="16200000">
                  <a:pos x="wd2" y="hd2"/>
                </a:cxn>
              </a:cxnLst>
              <a:rect l="0" t="0" r="r" b="b"/>
              <a:pathLst>
                <a:path w="21317" h="21600" extrusionOk="0">
                  <a:moveTo>
                    <a:pt x="21299" y="10800"/>
                  </a:moveTo>
                  <a:cubicBezTo>
                    <a:pt x="21458" y="16769"/>
                    <a:pt x="20525" y="21600"/>
                    <a:pt x="19220" y="21600"/>
                  </a:cubicBezTo>
                  <a:lnTo>
                    <a:pt x="2668" y="21600"/>
                  </a:lnTo>
                  <a:cubicBezTo>
                    <a:pt x="1364" y="21600"/>
                    <a:pt x="177" y="16769"/>
                    <a:pt x="17" y="10800"/>
                  </a:cubicBezTo>
                  <a:lnTo>
                    <a:pt x="17" y="10800"/>
                  </a:lnTo>
                  <a:cubicBezTo>
                    <a:pt x="-142" y="4831"/>
                    <a:pt x="791" y="0"/>
                    <a:pt x="2096" y="0"/>
                  </a:cubicBezTo>
                  <a:lnTo>
                    <a:pt x="18648" y="0"/>
                  </a:lnTo>
                  <a:cubicBezTo>
                    <a:pt x="19952" y="0"/>
                    <a:pt x="21139" y="4831"/>
                    <a:pt x="21299" y="10800"/>
                  </a:cubicBezTo>
                  <a:cubicBezTo>
                    <a:pt x="21299" y="10800"/>
                    <a:pt x="21299" y="10800"/>
                    <a:pt x="21299" y="10800"/>
                  </a:cubicBezTo>
                  <a:close/>
                </a:path>
              </a:pathLst>
            </a:custGeom>
            <a:gradFill>
              <a:gsLst>
                <a:gs pos="24000">
                  <a:srgbClr val="5F6265"/>
                </a:gs>
                <a:gs pos="78000">
                  <a:srgbClr val="757677"/>
                </a:gs>
              </a:gsLst>
              <a:lin ang="540000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33" name="Shape 25">
              <a:extLst>
                <a:ext uri="{FF2B5EF4-FFF2-40B4-BE49-F238E27FC236}">
                  <a16:creationId xmlns:a16="http://schemas.microsoft.com/office/drawing/2014/main" id="{A846F997-15EA-BF48-9461-2F563FB98018}"/>
                </a:ext>
              </a:extLst>
            </p:cNvPr>
            <p:cNvSpPr/>
            <p:nvPr/>
          </p:nvSpPr>
          <p:spPr>
            <a:xfrm>
              <a:off x="6705235" y="4676703"/>
              <a:ext cx="39533" cy="8771"/>
            </a:xfrm>
            <a:custGeom>
              <a:avLst/>
              <a:gdLst/>
              <a:ahLst/>
              <a:cxnLst>
                <a:cxn ang="0">
                  <a:pos x="wd2" y="hd2"/>
                </a:cxn>
                <a:cxn ang="5400000">
                  <a:pos x="wd2" y="hd2"/>
                </a:cxn>
                <a:cxn ang="10800000">
                  <a:pos x="wd2" y="hd2"/>
                </a:cxn>
                <a:cxn ang="16200000">
                  <a:pos x="wd2" y="hd2"/>
                </a:cxn>
              </a:cxnLst>
              <a:rect l="0" t="0" r="r" b="b"/>
              <a:pathLst>
                <a:path w="21317" h="21600" extrusionOk="0">
                  <a:moveTo>
                    <a:pt x="17" y="10800"/>
                  </a:moveTo>
                  <a:cubicBezTo>
                    <a:pt x="-142" y="16769"/>
                    <a:pt x="791" y="21600"/>
                    <a:pt x="2096" y="21600"/>
                  </a:cubicBezTo>
                  <a:lnTo>
                    <a:pt x="18648" y="21600"/>
                  </a:lnTo>
                  <a:cubicBezTo>
                    <a:pt x="19952" y="21600"/>
                    <a:pt x="21139" y="16769"/>
                    <a:pt x="21299" y="10800"/>
                  </a:cubicBezTo>
                  <a:lnTo>
                    <a:pt x="21299" y="10800"/>
                  </a:lnTo>
                  <a:cubicBezTo>
                    <a:pt x="21458" y="4831"/>
                    <a:pt x="20525" y="0"/>
                    <a:pt x="19220" y="0"/>
                  </a:cubicBezTo>
                  <a:lnTo>
                    <a:pt x="2668" y="0"/>
                  </a:lnTo>
                  <a:cubicBezTo>
                    <a:pt x="1364" y="0"/>
                    <a:pt x="177" y="4831"/>
                    <a:pt x="17" y="10800"/>
                  </a:cubicBezTo>
                  <a:cubicBezTo>
                    <a:pt x="17" y="10800"/>
                    <a:pt x="17" y="10800"/>
                    <a:pt x="17" y="10800"/>
                  </a:cubicBezTo>
                  <a:close/>
                </a:path>
              </a:pathLst>
            </a:custGeom>
            <a:gradFill>
              <a:gsLst>
                <a:gs pos="18000">
                  <a:srgbClr val="5F6265"/>
                </a:gs>
                <a:gs pos="72000">
                  <a:srgbClr val="747576"/>
                </a:gs>
              </a:gsLst>
              <a:lin ang="540000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34" name="Shape 26">
              <a:extLst>
                <a:ext uri="{FF2B5EF4-FFF2-40B4-BE49-F238E27FC236}">
                  <a16:creationId xmlns:a16="http://schemas.microsoft.com/office/drawing/2014/main" id="{0B6E05C1-75C3-CA47-AD79-DD956AB1443E}"/>
                </a:ext>
              </a:extLst>
            </p:cNvPr>
            <p:cNvSpPr/>
            <p:nvPr/>
          </p:nvSpPr>
          <p:spPr>
            <a:xfrm>
              <a:off x="3955676" y="4639067"/>
              <a:ext cx="4180772" cy="15601"/>
            </a:xfrm>
            <a:custGeom>
              <a:avLst/>
              <a:gdLst/>
              <a:ahLst/>
              <a:cxnLst>
                <a:cxn ang="0">
                  <a:pos x="wd2" y="hd2"/>
                </a:cxn>
                <a:cxn ang="5400000">
                  <a:pos x="wd2" y="hd2"/>
                </a:cxn>
                <a:cxn ang="10800000">
                  <a:pos x="wd2" y="hd2"/>
                </a:cxn>
                <a:cxn ang="16200000">
                  <a:pos x="wd2" y="hd2"/>
                </a:cxn>
              </a:cxnLst>
              <a:rect l="0" t="0" r="r" b="b"/>
              <a:pathLst>
                <a:path w="21600" h="21600" extrusionOk="0">
                  <a:moveTo>
                    <a:pt x="8852" y="6072"/>
                  </a:moveTo>
                  <a:lnTo>
                    <a:pt x="8913" y="6072"/>
                  </a:lnTo>
                  <a:cubicBezTo>
                    <a:pt x="8980" y="20426"/>
                    <a:pt x="9067" y="21600"/>
                    <a:pt x="9174" y="21600"/>
                  </a:cubicBezTo>
                  <a:lnTo>
                    <a:pt x="10368" y="21600"/>
                  </a:lnTo>
                  <a:lnTo>
                    <a:pt x="10512" y="21600"/>
                  </a:lnTo>
                  <a:lnTo>
                    <a:pt x="12291" y="21600"/>
                  </a:lnTo>
                  <a:cubicBezTo>
                    <a:pt x="12398" y="21600"/>
                    <a:pt x="12486" y="20426"/>
                    <a:pt x="12552" y="6072"/>
                  </a:cubicBezTo>
                  <a:lnTo>
                    <a:pt x="12613" y="6072"/>
                  </a:lnTo>
                  <a:lnTo>
                    <a:pt x="21556" y="6072"/>
                  </a:lnTo>
                  <a:cubicBezTo>
                    <a:pt x="21571" y="4797"/>
                    <a:pt x="21587" y="2882"/>
                    <a:pt x="21600" y="0"/>
                  </a:cubicBezTo>
                  <a:lnTo>
                    <a:pt x="12613" y="0"/>
                  </a:lnTo>
                  <a:lnTo>
                    <a:pt x="12544" y="0"/>
                  </a:lnTo>
                  <a:cubicBezTo>
                    <a:pt x="12482" y="14527"/>
                    <a:pt x="12398" y="15528"/>
                    <a:pt x="12291" y="15528"/>
                  </a:cubicBezTo>
                  <a:cubicBezTo>
                    <a:pt x="12203" y="15528"/>
                    <a:pt x="10943" y="15528"/>
                    <a:pt x="10512" y="15528"/>
                  </a:cubicBezTo>
                  <a:cubicBezTo>
                    <a:pt x="10512" y="15528"/>
                    <a:pt x="10456" y="15528"/>
                    <a:pt x="10368" y="15528"/>
                  </a:cubicBezTo>
                  <a:cubicBezTo>
                    <a:pt x="10040" y="15528"/>
                    <a:pt x="9258" y="15528"/>
                    <a:pt x="9174" y="15528"/>
                  </a:cubicBezTo>
                  <a:cubicBezTo>
                    <a:pt x="9068" y="15528"/>
                    <a:pt x="8984" y="14527"/>
                    <a:pt x="8922" y="0"/>
                  </a:cubicBezTo>
                  <a:lnTo>
                    <a:pt x="8852" y="0"/>
                  </a:lnTo>
                  <a:lnTo>
                    <a:pt x="0" y="0"/>
                  </a:lnTo>
                  <a:cubicBezTo>
                    <a:pt x="0" y="0"/>
                    <a:pt x="16" y="3190"/>
                    <a:pt x="35" y="6072"/>
                  </a:cubicBezTo>
                  <a:cubicBezTo>
                    <a:pt x="35" y="6072"/>
                    <a:pt x="8852" y="6072"/>
                    <a:pt x="8852" y="6072"/>
                  </a:cubicBezTo>
                  <a:close/>
                </a:path>
              </a:pathLst>
            </a:custGeom>
            <a:gradFill>
              <a:gsLst>
                <a:gs pos="6000">
                  <a:srgbClr val="EFF5F1"/>
                </a:gs>
                <a:gs pos="100000">
                  <a:srgbClr val="E9EBF2"/>
                </a:gs>
              </a:gsLs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35" name="Shape 27">
              <a:extLst>
                <a:ext uri="{FF2B5EF4-FFF2-40B4-BE49-F238E27FC236}">
                  <a16:creationId xmlns:a16="http://schemas.microsoft.com/office/drawing/2014/main" id="{00CF805D-FFD3-4049-8F1E-B8A0787209DA}"/>
                </a:ext>
              </a:extLst>
            </p:cNvPr>
            <p:cNvSpPr/>
            <p:nvPr/>
          </p:nvSpPr>
          <p:spPr>
            <a:xfrm>
              <a:off x="6027777" y="2391334"/>
              <a:ext cx="33595" cy="33587"/>
            </a:xfrm>
            <a:custGeom>
              <a:avLst/>
              <a:gdLst/>
              <a:ahLst/>
              <a:cxnLst>
                <a:cxn ang="0">
                  <a:pos x="wd2" y="hd2"/>
                </a:cxn>
                <a:cxn ang="5400000">
                  <a:pos x="wd2" y="hd2"/>
                </a:cxn>
                <a:cxn ang="10800000">
                  <a:pos x="wd2" y="hd2"/>
                </a:cxn>
                <a:cxn ang="16200000">
                  <a:pos x="wd2" y="hd2"/>
                </a:cxn>
              </a:cxnLst>
              <a:rect l="0" t="0" r="r" b="b"/>
              <a:pathLst>
                <a:path w="21600" h="21600" extrusionOk="0">
                  <a:moveTo>
                    <a:pt x="21600" y="10803"/>
                  </a:moveTo>
                  <a:cubicBezTo>
                    <a:pt x="21600" y="16765"/>
                    <a:pt x="16776" y="21600"/>
                    <a:pt x="10800" y="21600"/>
                  </a:cubicBezTo>
                  <a:cubicBezTo>
                    <a:pt x="4839" y="21600"/>
                    <a:pt x="0" y="16765"/>
                    <a:pt x="0" y="10803"/>
                  </a:cubicBezTo>
                  <a:cubicBezTo>
                    <a:pt x="0" y="4835"/>
                    <a:pt x="4839" y="0"/>
                    <a:pt x="10800" y="0"/>
                  </a:cubicBezTo>
                  <a:cubicBezTo>
                    <a:pt x="16776" y="0"/>
                    <a:pt x="21600" y="4835"/>
                    <a:pt x="21600" y="10803"/>
                  </a:cubicBezTo>
                  <a:close/>
                </a:path>
              </a:pathLst>
            </a:custGeom>
            <a:gradFill>
              <a:gsLst>
                <a:gs pos="32000">
                  <a:srgbClr val="494949"/>
                </a:gs>
                <a:gs pos="69000">
                  <a:srgbClr val="050505"/>
                </a:gs>
              </a:gsLs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36" name="Shape 28">
              <a:extLst>
                <a:ext uri="{FF2B5EF4-FFF2-40B4-BE49-F238E27FC236}">
                  <a16:creationId xmlns:a16="http://schemas.microsoft.com/office/drawing/2014/main" id="{FBF58C58-B09C-844A-9472-E6B0CC99572D}"/>
                </a:ext>
              </a:extLst>
            </p:cNvPr>
            <p:cNvSpPr/>
            <p:nvPr/>
          </p:nvSpPr>
          <p:spPr>
            <a:xfrm>
              <a:off x="6040323" y="2403880"/>
              <a:ext cx="8260" cy="8257"/>
            </a:xfrm>
            <a:custGeom>
              <a:avLst/>
              <a:gdLst/>
              <a:ahLst/>
              <a:cxnLst>
                <a:cxn ang="0">
                  <a:pos x="wd2" y="hd2"/>
                </a:cxn>
                <a:cxn ang="5400000">
                  <a:pos x="wd2" y="hd2"/>
                </a:cxn>
                <a:cxn ang="10800000">
                  <a:pos x="wd2" y="hd2"/>
                </a:cxn>
                <a:cxn ang="16200000">
                  <a:pos x="wd2" y="hd2"/>
                </a:cxn>
              </a:cxnLst>
              <a:rect l="0" t="0" r="r" b="b"/>
              <a:pathLst>
                <a:path w="21600" h="21600" extrusionOk="0">
                  <a:moveTo>
                    <a:pt x="21600" y="10803"/>
                  </a:moveTo>
                  <a:cubicBezTo>
                    <a:pt x="21600" y="16765"/>
                    <a:pt x="16776" y="21600"/>
                    <a:pt x="10800" y="21600"/>
                  </a:cubicBezTo>
                  <a:cubicBezTo>
                    <a:pt x="4840" y="21600"/>
                    <a:pt x="0" y="16765"/>
                    <a:pt x="0" y="10803"/>
                  </a:cubicBezTo>
                  <a:cubicBezTo>
                    <a:pt x="0" y="4835"/>
                    <a:pt x="4840" y="0"/>
                    <a:pt x="10800" y="0"/>
                  </a:cubicBezTo>
                  <a:cubicBezTo>
                    <a:pt x="16776" y="0"/>
                    <a:pt x="21600" y="4835"/>
                    <a:pt x="21600" y="10803"/>
                  </a:cubicBezTo>
                  <a:close/>
                </a:path>
              </a:pathLst>
            </a:custGeom>
            <a:solidFill>
              <a:srgbClr val="557DB1"/>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37" name="Shape 29">
              <a:extLst>
                <a:ext uri="{FF2B5EF4-FFF2-40B4-BE49-F238E27FC236}">
                  <a16:creationId xmlns:a16="http://schemas.microsoft.com/office/drawing/2014/main" id="{BFC3612E-19EF-1B45-9E97-BFCC3C5D0711}"/>
                </a:ext>
              </a:extLst>
            </p:cNvPr>
            <p:cNvSpPr/>
            <p:nvPr/>
          </p:nvSpPr>
          <p:spPr>
            <a:xfrm>
              <a:off x="5864685" y="2343243"/>
              <a:ext cx="1858721" cy="2271187"/>
            </a:xfrm>
            <a:custGeom>
              <a:avLst/>
              <a:gdLst/>
              <a:ahLst/>
              <a:cxnLst>
                <a:cxn ang="0">
                  <a:pos x="wd2" y="hd2"/>
                </a:cxn>
                <a:cxn ang="5400000">
                  <a:pos x="wd2" y="hd2"/>
                </a:cxn>
                <a:cxn ang="10800000">
                  <a:pos x="wd2" y="hd2"/>
                </a:cxn>
                <a:cxn ang="16200000">
                  <a:pos x="wd2" y="hd2"/>
                </a:cxn>
              </a:cxnLst>
              <a:rect l="0" t="0" r="r" b="b"/>
              <a:pathLst>
                <a:path w="21600" h="21600" extrusionOk="0">
                  <a:moveTo>
                    <a:pt x="21600" y="21266"/>
                  </a:moveTo>
                  <a:lnTo>
                    <a:pt x="21600" y="21236"/>
                  </a:lnTo>
                  <a:lnTo>
                    <a:pt x="21600" y="21100"/>
                  </a:lnTo>
                  <a:lnTo>
                    <a:pt x="21600" y="834"/>
                  </a:lnTo>
                  <a:cubicBezTo>
                    <a:pt x="21600" y="374"/>
                    <a:pt x="21143" y="0"/>
                    <a:pt x="20581" y="0"/>
                  </a:cubicBezTo>
                  <a:lnTo>
                    <a:pt x="14299" y="0"/>
                  </a:lnTo>
                  <a:lnTo>
                    <a:pt x="0" y="21600"/>
                  </a:lnTo>
                  <a:lnTo>
                    <a:pt x="21192" y="21600"/>
                  </a:lnTo>
                  <a:cubicBezTo>
                    <a:pt x="21417" y="21600"/>
                    <a:pt x="21600" y="21450"/>
                    <a:pt x="21600" y="21266"/>
                  </a:cubicBezTo>
                  <a:close/>
                </a:path>
              </a:pathLst>
            </a:custGeom>
            <a:gradFill>
              <a:gsLst>
                <a:gs pos="0">
                  <a:srgbClr val="FFFFFF">
                    <a:alpha val="60000"/>
                  </a:srgbClr>
                </a:gs>
                <a:gs pos="100000">
                  <a:srgbClr val="FFFFFF">
                    <a:alpha val="10000"/>
                  </a:srgbClr>
                </a:gs>
              </a:gsLst>
              <a:lin ang="540000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grpSp>
      <p:sp>
        <p:nvSpPr>
          <p:cNvPr id="13" name="Text Placeholder 12">
            <a:extLst>
              <a:ext uri="{FF2B5EF4-FFF2-40B4-BE49-F238E27FC236}">
                <a16:creationId xmlns:a16="http://schemas.microsoft.com/office/drawing/2014/main" id="{CB46CEEB-4A5B-CC44-A9A8-817C4F146466}"/>
              </a:ext>
            </a:extLst>
          </p:cNvPr>
          <p:cNvSpPr>
            <a:spLocks noGrp="1"/>
          </p:cNvSpPr>
          <p:nvPr>
            <p:ph type="body" sz="quarter" idx="11" hasCustomPrompt="1"/>
          </p:nvPr>
        </p:nvSpPr>
        <p:spPr>
          <a:xfrm>
            <a:off x="5724128" y="369217"/>
            <a:ext cx="3312369" cy="1093983"/>
          </a:xfrm>
        </p:spPr>
        <p:txBody>
          <a:bodyPr>
            <a:noAutofit/>
          </a:bodyPr>
          <a:lstStyle>
            <a:lvl1pPr>
              <a:defRPr sz="3200" b="1" i="0">
                <a:latin typeface="Arial Black" panose="020B0604020202020204" pitchFamily="34" charset="0"/>
                <a:cs typeface="Arial Black" panose="020B0604020202020204" pitchFamily="34" charset="0"/>
              </a:defRPr>
            </a:lvl1pPr>
          </a:lstStyle>
          <a:p>
            <a:pPr lvl="0"/>
            <a:r>
              <a:rPr lang="en-US" dirty="0"/>
              <a:t>Edit Text Master </a:t>
            </a:r>
          </a:p>
        </p:txBody>
      </p:sp>
      <p:sp>
        <p:nvSpPr>
          <p:cNvPr id="39" name="Rectangle 38">
            <a:extLst>
              <a:ext uri="{FF2B5EF4-FFF2-40B4-BE49-F238E27FC236}">
                <a16:creationId xmlns:a16="http://schemas.microsoft.com/office/drawing/2014/main" id="{976849A6-8ED7-A046-83E5-6D01FEAFF388}"/>
              </a:ext>
            </a:extLst>
          </p:cNvPr>
          <p:cNvSpPr/>
          <p:nvPr/>
        </p:nvSpPr>
        <p:spPr>
          <a:xfrm>
            <a:off x="4320480" y="6453336"/>
            <a:ext cx="4572000" cy="246221"/>
          </a:xfrm>
          <a:prstGeom prst="rect">
            <a:avLst/>
          </a:prstGeom>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rgbClr val="000000"/>
                </a:solidFill>
                <a:effectLst/>
                <a:uLnTx/>
                <a:uFillTx/>
                <a:latin typeface="Helvetica Light" panose="020B04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p:txBody>
      </p:sp>
      <p:sp>
        <p:nvSpPr>
          <p:cNvPr id="2" name="Rectangle 1">
            <a:extLst>
              <a:ext uri="{FF2B5EF4-FFF2-40B4-BE49-F238E27FC236}">
                <a16:creationId xmlns:a16="http://schemas.microsoft.com/office/drawing/2014/main" id="{14DA7438-7AB0-BC42-B92D-ED4846C84491}"/>
              </a:ext>
            </a:extLst>
          </p:cNvPr>
          <p:cNvSpPr/>
          <p:nvPr/>
        </p:nvSpPr>
        <p:spPr>
          <a:xfrm>
            <a:off x="1541955" y="1854078"/>
            <a:ext cx="6076743" cy="38949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a:extLst>
              <a:ext uri="{FF2B5EF4-FFF2-40B4-BE49-F238E27FC236}">
                <a16:creationId xmlns:a16="http://schemas.microsoft.com/office/drawing/2014/main" id="{03E435DF-7EEE-8B48-8270-B7802B10A370}"/>
              </a:ext>
            </a:extLst>
          </p:cNvPr>
          <p:cNvSpPr>
            <a:spLocks noGrp="1"/>
          </p:cNvSpPr>
          <p:nvPr>
            <p:ph type="pic" sz="quarter" idx="12"/>
          </p:nvPr>
        </p:nvSpPr>
        <p:spPr>
          <a:xfrm>
            <a:off x="1537079" y="1851611"/>
            <a:ext cx="6095256" cy="3899821"/>
          </a:xfrm>
        </p:spPr>
        <p:txBody>
          <a:bodyPr/>
          <a:lstStyle/>
          <a:p>
            <a:r>
              <a:rPr lang="en-US"/>
              <a:t>Click icon to add picture</a:t>
            </a:r>
          </a:p>
        </p:txBody>
      </p:sp>
    </p:spTree>
    <p:extLst>
      <p:ext uri="{BB962C8B-B14F-4D97-AF65-F5344CB8AC3E}">
        <p14:creationId xmlns:p14="http://schemas.microsoft.com/office/powerpoint/2010/main" val="2200561832"/>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Image in Laptop 2">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0F1F304-415D-6843-8559-8227C36CA0FD}"/>
              </a:ext>
            </a:extLst>
          </p:cNvPr>
          <p:cNvSpPr/>
          <p:nvPr/>
        </p:nvSpPr>
        <p:spPr>
          <a:xfrm>
            <a:off x="0" y="4365110"/>
            <a:ext cx="9144000" cy="2506541"/>
          </a:xfrm>
          <a:prstGeom prst="rect">
            <a:avLst/>
          </a:prstGeom>
          <a:gradFill>
            <a:gsLst>
              <a:gs pos="0">
                <a:schemeClr val="accent2"/>
              </a:gs>
              <a:gs pos="99000">
                <a:schemeClr val="accent6"/>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F16E52DF-EB83-6C48-BF4D-75D5B277850C}"/>
              </a:ext>
            </a:extLst>
          </p:cNvPr>
          <p:cNvGrpSpPr/>
          <p:nvPr/>
        </p:nvGrpSpPr>
        <p:grpSpPr>
          <a:xfrm>
            <a:off x="447291" y="1109815"/>
            <a:ext cx="8191500" cy="5169547"/>
            <a:chOff x="3938949" y="2303516"/>
            <a:chExt cx="4210968" cy="2415898"/>
          </a:xfrm>
          <a:effectLst>
            <a:reflection blurRad="6350" stA="50000" endA="300" endPos="90000" dist="50800" dir="5400000" sy="-100000" algn="bl" rotWithShape="0"/>
          </a:effectLst>
        </p:grpSpPr>
        <p:sp>
          <p:nvSpPr>
            <p:cNvPr id="8" name="Shape 6">
              <a:extLst>
                <a:ext uri="{FF2B5EF4-FFF2-40B4-BE49-F238E27FC236}">
                  <a16:creationId xmlns:a16="http://schemas.microsoft.com/office/drawing/2014/main" id="{52FCC19F-403C-074F-B684-E72A5C2DC3E9}"/>
                </a:ext>
              </a:extLst>
            </p:cNvPr>
            <p:cNvSpPr/>
            <p:nvPr/>
          </p:nvSpPr>
          <p:spPr>
            <a:xfrm>
              <a:off x="4357133" y="2334880"/>
              <a:ext cx="3375972" cy="2288727"/>
            </a:xfrm>
            <a:custGeom>
              <a:avLst/>
              <a:gdLst/>
              <a:ahLst/>
              <a:cxnLst>
                <a:cxn ang="0">
                  <a:pos x="wd2" y="hd2"/>
                </a:cxn>
                <a:cxn ang="5400000">
                  <a:pos x="wd2" y="hd2"/>
                </a:cxn>
                <a:cxn ang="10800000">
                  <a:pos x="wd2" y="hd2"/>
                </a:cxn>
                <a:cxn ang="16200000">
                  <a:pos x="wd2" y="hd2"/>
                </a:cxn>
              </a:cxnLst>
              <a:rect l="0" t="0" r="r" b="b"/>
              <a:pathLst>
                <a:path w="21600" h="21600" extrusionOk="0">
                  <a:moveTo>
                    <a:pt x="20703" y="1320"/>
                  </a:moveTo>
                  <a:lnTo>
                    <a:pt x="20703" y="19605"/>
                  </a:lnTo>
                  <a:lnTo>
                    <a:pt x="895" y="19605"/>
                  </a:lnTo>
                  <a:lnTo>
                    <a:pt x="895" y="1320"/>
                  </a:lnTo>
                  <a:lnTo>
                    <a:pt x="20703" y="1320"/>
                  </a:lnTo>
                  <a:cubicBezTo>
                    <a:pt x="20703" y="1320"/>
                    <a:pt x="20703" y="1320"/>
                    <a:pt x="20703" y="1320"/>
                  </a:cubicBezTo>
                  <a:close/>
                  <a:moveTo>
                    <a:pt x="20983" y="0"/>
                  </a:moveTo>
                  <a:lnTo>
                    <a:pt x="617" y="0"/>
                  </a:lnTo>
                  <a:cubicBezTo>
                    <a:pt x="277" y="0"/>
                    <a:pt x="0" y="408"/>
                    <a:pt x="0" y="910"/>
                  </a:cubicBezTo>
                  <a:lnTo>
                    <a:pt x="0" y="21021"/>
                  </a:lnTo>
                  <a:lnTo>
                    <a:pt x="0" y="21156"/>
                  </a:lnTo>
                  <a:lnTo>
                    <a:pt x="0" y="21186"/>
                  </a:lnTo>
                  <a:cubicBezTo>
                    <a:pt x="0" y="21415"/>
                    <a:pt x="126" y="21600"/>
                    <a:pt x="281" y="21600"/>
                  </a:cubicBezTo>
                  <a:lnTo>
                    <a:pt x="21319" y="21600"/>
                  </a:lnTo>
                  <a:cubicBezTo>
                    <a:pt x="21474" y="21600"/>
                    <a:pt x="21600" y="21415"/>
                    <a:pt x="21600" y="21186"/>
                  </a:cubicBezTo>
                  <a:lnTo>
                    <a:pt x="21600" y="21156"/>
                  </a:lnTo>
                  <a:lnTo>
                    <a:pt x="21600" y="21021"/>
                  </a:lnTo>
                  <a:lnTo>
                    <a:pt x="21600" y="910"/>
                  </a:lnTo>
                  <a:cubicBezTo>
                    <a:pt x="21600" y="408"/>
                    <a:pt x="21323" y="0"/>
                    <a:pt x="20983" y="0"/>
                  </a:cubicBezTo>
                  <a:close/>
                </a:path>
              </a:pathLst>
            </a:custGeom>
            <a:gradFill>
              <a:gsLst>
                <a:gs pos="0">
                  <a:srgbClr val="E8E7E8"/>
                </a:gs>
                <a:gs pos="95000">
                  <a:srgbClr val="AFB2B4"/>
                </a:gs>
              </a:gsLst>
              <a:lin ang="2043523"/>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9" name="Shape 7">
              <a:extLst>
                <a:ext uri="{FF2B5EF4-FFF2-40B4-BE49-F238E27FC236}">
                  <a16:creationId xmlns:a16="http://schemas.microsoft.com/office/drawing/2014/main" id="{B3CEB99D-7AD8-2840-A4D8-F0C0FFD982C0}"/>
                </a:ext>
              </a:extLst>
            </p:cNvPr>
            <p:cNvSpPr/>
            <p:nvPr/>
          </p:nvSpPr>
          <p:spPr>
            <a:xfrm>
              <a:off x="7719331" y="4576339"/>
              <a:ext cx="28020" cy="5308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10800" y="11510"/>
                  </a:lnTo>
                  <a:lnTo>
                    <a:pt x="21600" y="0"/>
                  </a:lnTo>
                  <a:cubicBezTo>
                    <a:pt x="21600" y="0"/>
                    <a:pt x="21600" y="21600"/>
                    <a:pt x="21600" y="21600"/>
                  </a:cubicBezTo>
                  <a:close/>
                </a:path>
              </a:pathLst>
            </a:custGeom>
            <a:solidFill>
              <a:srgbClr val="A8A9AC"/>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10" name="Shape 8">
              <a:extLst>
                <a:ext uri="{FF2B5EF4-FFF2-40B4-BE49-F238E27FC236}">
                  <a16:creationId xmlns:a16="http://schemas.microsoft.com/office/drawing/2014/main" id="{4E1115CA-B807-DB44-9492-DBDCE2E857AB}"/>
                </a:ext>
              </a:extLst>
            </p:cNvPr>
            <p:cNvSpPr/>
            <p:nvPr/>
          </p:nvSpPr>
          <p:spPr>
            <a:xfrm>
              <a:off x="4342496" y="4576339"/>
              <a:ext cx="28021" cy="5308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11832" y="12996"/>
                  </a:lnTo>
                  <a:cubicBezTo>
                    <a:pt x="11832" y="12996"/>
                    <a:pt x="21600" y="21600"/>
                    <a:pt x="21600" y="21600"/>
                  </a:cubicBezTo>
                  <a:close/>
                </a:path>
              </a:pathLst>
            </a:custGeom>
            <a:solidFill>
              <a:srgbClr val="A8A9AC"/>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11" name="Shape 9">
              <a:extLst>
                <a:ext uri="{FF2B5EF4-FFF2-40B4-BE49-F238E27FC236}">
                  <a16:creationId xmlns:a16="http://schemas.microsoft.com/office/drawing/2014/main" id="{17682625-BE09-0E4E-9A84-A8C17F9BE446}"/>
                </a:ext>
              </a:extLst>
            </p:cNvPr>
            <p:cNvSpPr/>
            <p:nvPr/>
          </p:nvSpPr>
          <p:spPr>
            <a:xfrm>
              <a:off x="4325769" y="2303516"/>
              <a:ext cx="3437365" cy="2409831"/>
            </a:xfrm>
            <a:custGeom>
              <a:avLst/>
              <a:gdLst/>
              <a:ahLst/>
              <a:cxnLst>
                <a:cxn ang="0">
                  <a:pos x="wd2" y="hd2"/>
                </a:cxn>
                <a:cxn ang="5400000">
                  <a:pos x="wd2" y="hd2"/>
                </a:cxn>
                <a:cxn ang="10800000">
                  <a:pos x="wd2" y="hd2"/>
                </a:cxn>
                <a:cxn ang="16200000">
                  <a:pos x="wd2" y="hd2"/>
                </a:cxn>
              </a:cxnLst>
              <a:rect l="0" t="0" r="r" b="b"/>
              <a:pathLst>
                <a:path w="21600" h="21600" extrusionOk="0">
                  <a:moveTo>
                    <a:pt x="20801" y="0"/>
                  </a:moveTo>
                  <a:lnTo>
                    <a:pt x="799" y="0"/>
                  </a:lnTo>
                  <a:cubicBezTo>
                    <a:pt x="358" y="0"/>
                    <a:pt x="0" y="510"/>
                    <a:pt x="0" y="1140"/>
                  </a:cubicBezTo>
                  <a:lnTo>
                    <a:pt x="0" y="20460"/>
                  </a:lnTo>
                  <a:cubicBezTo>
                    <a:pt x="0" y="21090"/>
                    <a:pt x="358" y="21600"/>
                    <a:pt x="799" y="21600"/>
                  </a:cubicBezTo>
                  <a:lnTo>
                    <a:pt x="20801" y="21600"/>
                  </a:lnTo>
                  <a:cubicBezTo>
                    <a:pt x="21242" y="21600"/>
                    <a:pt x="21600" y="21090"/>
                    <a:pt x="21600" y="20460"/>
                  </a:cubicBezTo>
                  <a:lnTo>
                    <a:pt x="21600" y="1140"/>
                  </a:lnTo>
                  <a:cubicBezTo>
                    <a:pt x="21600" y="510"/>
                    <a:pt x="21242" y="0"/>
                    <a:pt x="20801" y="0"/>
                  </a:cubicBezTo>
                  <a:cubicBezTo>
                    <a:pt x="20801" y="0"/>
                    <a:pt x="20801" y="0"/>
                    <a:pt x="20801" y="0"/>
                  </a:cubicBezTo>
                  <a:close/>
                  <a:moveTo>
                    <a:pt x="20801" y="138"/>
                  </a:moveTo>
                  <a:cubicBezTo>
                    <a:pt x="21188" y="138"/>
                    <a:pt x="21504" y="587"/>
                    <a:pt x="21504" y="1140"/>
                  </a:cubicBezTo>
                  <a:lnTo>
                    <a:pt x="21504" y="20460"/>
                  </a:lnTo>
                  <a:cubicBezTo>
                    <a:pt x="21504" y="21013"/>
                    <a:pt x="21188" y="21462"/>
                    <a:pt x="20801" y="21462"/>
                  </a:cubicBezTo>
                  <a:lnTo>
                    <a:pt x="799" y="21462"/>
                  </a:lnTo>
                  <a:cubicBezTo>
                    <a:pt x="412" y="21462"/>
                    <a:pt x="96" y="21013"/>
                    <a:pt x="96" y="20460"/>
                  </a:cubicBezTo>
                  <a:lnTo>
                    <a:pt x="96" y="1140"/>
                  </a:lnTo>
                  <a:cubicBezTo>
                    <a:pt x="96" y="587"/>
                    <a:pt x="412" y="138"/>
                    <a:pt x="799" y="138"/>
                  </a:cubicBezTo>
                  <a:lnTo>
                    <a:pt x="20801" y="138"/>
                  </a:lnTo>
                </a:path>
              </a:pathLst>
            </a:custGeom>
            <a:gradFill>
              <a:gsLst>
                <a:gs pos="100000">
                  <a:srgbClr val="C7C8CB"/>
                </a:gs>
                <a:gs pos="0">
                  <a:srgbClr val="E9EBF2"/>
                </a:gs>
              </a:gsLst>
              <a:lin ang="3283355"/>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12" name="Shape 10">
              <a:extLst>
                <a:ext uri="{FF2B5EF4-FFF2-40B4-BE49-F238E27FC236}">
                  <a16:creationId xmlns:a16="http://schemas.microsoft.com/office/drawing/2014/main" id="{4D4F4425-AB07-4749-802D-7FAB156C3115}"/>
                </a:ext>
              </a:extLst>
            </p:cNvPr>
            <p:cNvSpPr/>
            <p:nvPr/>
          </p:nvSpPr>
          <p:spPr>
            <a:xfrm>
              <a:off x="4336224" y="2313971"/>
              <a:ext cx="3415439" cy="2387903"/>
            </a:xfrm>
            <a:custGeom>
              <a:avLst/>
              <a:gdLst/>
              <a:ahLst/>
              <a:cxnLst>
                <a:cxn ang="0">
                  <a:pos x="wd2" y="hd2"/>
                </a:cxn>
                <a:cxn ang="5400000">
                  <a:pos x="wd2" y="hd2"/>
                </a:cxn>
                <a:cxn ang="10800000">
                  <a:pos x="wd2" y="hd2"/>
                </a:cxn>
                <a:cxn ang="16200000">
                  <a:pos x="wd2" y="hd2"/>
                </a:cxn>
              </a:cxnLst>
              <a:rect l="0" t="0" r="r" b="b"/>
              <a:pathLst>
                <a:path w="21600" h="21600" extrusionOk="0">
                  <a:moveTo>
                    <a:pt x="20865" y="0"/>
                  </a:moveTo>
                  <a:lnTo>
                    <a:pt x="735" y="0"/>
                  </a:lnTo>
                  <a:cubicBezTo>
                    <a:pt x="330" y="0"/>
                    <a:pt x="0" y="472"/>
                    <a:pt x="0" y="1051"/>
                  </a:cubicBezTo>
                  <a:lnTo>
                    <a:pt x="0" y="20549"/>
                  </a:lnTo>
                  <a:cubicBezTo>
                    <a:pt x="0" y="21128"/>
                    <a:pt x="330" y="21600"/>
                    <a:pt x="735" y="21600"/>
                  </a:cubicBezTo>
                  <a:lnTo>
                    <a:pt x="20865" y="21600"/>
                  </a:lnTo>
                  <a:cubicBezTo>
                    <a:pt x="21270" y="21600"/>
                    <a:pt x="21600" y="21128"/>
                    <a:pt x="21600" y="20549"/>
                  </a:cubicBezTo>
                  <a:lnTo>
                    <a:pt x="21600" y="1051"/>
                  </a:lnTo>
                  <a:cubicBezTo>
                    <a:pt x="21600" y="472"/>
                    <a:pt x="21270" y="0"/>
                    <a:pt x="20865" y="0"/>
                  </a:cubicBezTo>
                  <a:cubicBezTo>
                    <a:pt x="20865" y="0"/>
                    <a:pt x="20865" y="0"/>
                    <a:pt x="20865" y="0"/>
                  </a:cubicBezTo>
                  <a:close/>
                  <a:moveTo>
                    <a:pt x="20865" y="40"/>
                  </a:moveTo>
                  <a:cubicBezTo>
                    <a:pt x="21255" y="40"/>
                    <a:pt x="21572" y="493"/>
                    <a:pt x="21572" y="1051"/>
                  </a:cubicBezTo>
                  <a:lnTo>
                    <a:pt x="21572" y="20549"/>
                  </a:lnTo>
                  <a:cubicBezTo>
                    <a:pt x="21572" y="21107"/>
                    <a:pt x="21255" y="21560"/>
                    <a:pt x="20865" y="21560"/>
                  </a:cubicBezTo>
                  <a:lnTo>
                    <a:pt x="735" y="21560"/>
                  </a:lnTo>
                  <a:cubicBezTo>
                    <a:pt x="345" y="21560"/>
                    <a:pt x="28" y="21107"/>
                    <a:pt x="28" y="20549"/>
                  </a:cubicBezTo>
                  <a:lnTo>
                    <a:pt x="28" y="1051"/>
                  </a:lnTo>
                  <a:cubicBezTo>
                    <a:pt x="28" y="493"/>
                    <a:pt x="345" y="40"/>
                    <a:pt x="735" y="40"/>
                  </a:cubicBezTo>
                  <a:lnTo>
                    <a:pt x="20865" y="40"/>
                  </a:lnTo>
                </a:path>
              </a:pathLst>
            </a:custGeom>
            <a:solidFill>
              <a:srgbClr val="FFFFFF">
                <a:alpha val="25000"/>
              </a:srgb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13" name="Shape 11">
              <a:extLst>
                <a:ext uri="{FF2B5EF4-FFF2-40B4-BE49-F238E27FC236}">
                  <a16:creationId xmlns:a16="http://schemas.microsoft.com/office/drawing/2014/main" id="{DA309EA0-303E-B64C-8896-9B4512BDB9AB}"/>
                </a:ext>
              </a:extLst>
            </p:cNvPr>
            <p:cNvSpPr/>
            <p:nvPr/>
          </p:nvSpPr>
          <p:spPr>
            <a:xfrm>
              <a:off x="4357133" y="2334880"/>
              <a:ext cx="3375972" cy="2288729"/>
            </a:xfrm>
            <a:custGeom>
              <a:avLst/>
              <a:gdLst/>
              <a:ahLst/>
              <a:cxnLst>
                <a:cxn ang="0">
                  <a:pos x="wd2" y="hd2"/>
                </a:cxn>
                <a:cxn ang="5400000">
                  <a:pos x="wd2" y="hd2"/>
                </a:cxn>
                <a:cxn ang="10800000">
                  <a:pos x="wd2" y="hd2"/>
                </a:cxn>
                <a:cxn ang="16200000">
                  <a:pos x="wd2" y="hd2"/>
                </a:cxn>
              </a:cxnLst>
              <a:rect l="0" t="0" r="r" b="b"/>
              <a:pathLst>
                <a:path w="21600" h="21600" extrusionOk="0">
                  <a:moveTo>
                    <a:pt x="20983" y="0"/>
                  </a:moveTo>
                  <a:lnTo>
                    <a:pt x="617" y="0"/>
                  </a:lnTo>
                  <a:cubicBezTo>
                    <a:pt x="277" y="0"/>
                    <a:pt x="0" y="408"/>
                    <a:pt x="0" y="910"/>
                  </a:cubicBezTo>
                  <a:lnTo>
                    <a:pt x="0" y="21021"/>
                  </a:lnTo>
                  <a:lnTo>
                    <a:pt x="0" y="21156"/>
                  </a:lnTo>
                  <a:lnTo>
                    <a:pt x="0" y="21186"/>
                  </a:lnTo>
                  <a:cubicBezTo>
                    <a:pt x="0" y="21415"/>
                    <a:pt x="126" y="21600"/>
                    <a:pt x="281" y="21600"/>
                  </a:cubicBezTo>
                  <a:lnTo>
                    <a:pt x="21319" y="21600"/>
                  </a:lnTo>
                  <a:cubicBezTo>
                    <a:pt x="21474" y="21600"/>
                    <a:pt x="21600" y="21415"/>
                    <a:pt x="21600" y="21186"/>
                  </a:cubicBezTo>
                  <a:lnTo>
                    <a:pt x="21600" y="21156"/>
                  </a:lnTo>
                  <a:lnTo>
                    <a:pt x="21600" y="21021"/>
                  </a:lnTo>
                  <a:lnTo>
                    <a:pt x="21600" y="910"/>
                  </a:lnTo>
                  <a:cubicBezTo>
                    <a:pt x="21600" y="408"/>
                    <a:pt x="21323" y="0"/>
                    <a:pt x="20983" y="0"/>
                  </a:cubicBezTo>
                  <a:cubicBezTo>
                    <a:pt x="20983" y="0"/>
                    <a:pt x="20983" y="0"/>
                    <a:pt x="20983" y="0"/>
                  </a:cubicBezTo>
                  <a:close/>
                  <a:moveTo>
                    <a:pt x="20983" y="41"/>
                  </a:moveTo>
                  <a:cubicBezTo>
                    <a:pt x="21308" y="41"/>
                    <a:pt x="21572" y="431"/>
                    <a:pt x="21572" y="910"/>
                  </a:cubicBezTo>
                  <a:lnTo>
                    <a:pt x="21572" y="21021"/>
                  </a:lnTo>
                  <a:lnTo>
                    <a:pt x="21572" y="21156"/>
                  </a:lnTo>
                  <a:lnTo>
                    <a:pt x="21572" y="21186"/>
                  </a:lnTo>
                  <a:cubicBezTo>
                    <a:pt x="21572" y="21392"/>
                    <a:pt x="21459" y="21559"/>
                    <a:pt x="21319" y="21559"/>
                  </a:cubicBezTo>
                  <a:lnTo>
                    <a:pt x="281" y="21559"/>
                  </a:lnTo>
                  <a:cubicBezTo>
                    <a:pt x="141" y="21559"/>
                    <a:pt x="28" y="21392"/>
                    <a:pt x="28" y="21186"/>
                  </a:cubicBezTo>
                  <a:lnTo>
                    <a:pt x="28" y="21156"/>
                  </a:lnTo>
                  <a:lnTo>
                    <a:pt x="28" y="21021"/>
                  </a:lnTo>
                  <a:lnTo>
                    <a:pt x="28" y="910"/>
                  </a:lnTo>
                  <a:cubicBezTo>
                    <a:pt x="28" y="431"/>
                    <a:pt x="292" y="41"/>
                    <a:pt x="617" y="41"/>
                  </a:cubicBezTo>
                  <a:lnTo>
                    <a:pt x="20983" y="41"/>
                  </a:lnTo>
                </a:path>
              </a:pathLst>
            </a:custGeom>
            <a:solidFill>
              <a:srgbClr val="FFFFFF">
                <a:alpha val="50000"/>
              </a:srgb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14" name="Shape 12">
              <a:extLst>
                <a:ext uri="{FF2B5EF4-FFF2-40B4-BE49-F238E27FC236}">
                  <a16:creationId xmlns:a16="http://schemas.microsoft.com/office/drawing/2014/main" id="{E34FC862-C1A7-6641-B236-726DB8404CF0}"/>
                </a:ext>
              </a:extLst>
            </p:cNvPr>
            <p:cNvSpPr/>
            <p:nvPr/>
          </p:nvSpPr>
          <p:spPr>
            <a:xfrm>
              <a:off x="4342496" y="2320243"/>
              <a:ext cx="3406669" cy="2319426"/>
            </a:xfrm>
            <a:custGeom>
              <a:avLst/>
              <a:gdLst/>
              <a:ahLst/>
              <a:cxnLst>
                <a:cxn ang="0">
                  <a:pos x="wd2" y="hd2"/>
                </a:cxn>
                <a:cxn ang="5400000">
                  <a:pos x="wd2" y="hd2"/>
                </a:cxn>
                <a:cxn ang="10800000">
                  <a:pos x="wd2" y="hd2"/>
                </a:cxn>
                <a:cxn ang="16200000">
                  <a:pos x="wd2" y="hd2"/>
                </a:cxn>
              </a:cxnLst>
              <a:rect l="0" t="0" r="r" b="b"/>
              <a:pathLst>
                <a:path w="21600" h="21600" extrusionOk="0">
                  <a:moveTo>
                    <a:pt x="20891" y="0"/>
                  </a:moveTo>
                  <a:lnTo>
                    <a:pt x="709" y="0"/>
                  </a:lnTo>
                  <a:cubicBezTo>
                    <a:pt x="318" y="0"/>
                    <a:pt x="0" y="467"/>
                    <a:pt x="0" y="1041"/>
                  </a:cubicBezTo>
                  <a:lnTo>
                    <a:pt x="0" y="20885"/>
                  </a:lnTo>
                  <a:lnTo>
                    <a:pt x="0" y="21019"/>
                  </a:lnTo>
                  <a:lnTo>
                    <a:pt x="0" y="21049"/>
                  </a:lnTo>
                  <a:cubicBezTo>
                    <a:pt x="0" y="21353"/>
                    <a:pt x="168" y="21600"/>
                    <a:pt x="375" y="21600"/>
                  </a:cubicBezTo>
                  <a:lnTo>
                    <a:pt x="21225" y="21600"/>
                  </a:lnTo>
                  <a:cubicBezTo>
                    <a:pt x="21432" y="21600"/>
                    <a:pt x="21600" y="21353"/>
                    <a:pt x="21600" y="21049"/>
                  </a:cubicBezTo>
                  <a:lnTo>
                    <a:pt x="21600" y="21019"/>
                  </a:lnTo>
                  <a:lnTo>
                    <a:pt x="21600" y="20885"/>
                  </a:lnTo>
                  <a:lnTo>
                    <a:pt x="21600" y="1041"/>
                  </a:lnTo>
                  <a:cubicBezTo>
                    <a:pt x="21600" y="467"/>
                    <a:pt x="21282" y="0"/>
                    <a:pt x="20891" y="0"/>
                  </a:cubicBezTo>
                  <a:cubicBezTo>
                    <a:pt x="20891" y="0"/>
                    <a:pt x="20891" y="0"/>
                    <a:pt x="20891" y="0"/>
                  </a:cubicBezTo>
                  <a:close/>
                  <a:moveTo>
                    <a:pt x="20891" y="143"/>
                  </a:moveTo>
                  <a:cubicBezTo>
                    <a:pt x="21228" y="143"/>
                    <a:pt x="21503" y="546"/>
                    <a:pt x="21503" y="1041"/>
                  </a:cubicBezTo>
                  <a:lnTo>
                    <a:pt x="21503" y="20885"/>
                  </a:lnTo>
                  <a:lnTo>
                    <a:pt x="21503" y="21019"/>
                  </a:lnTo>
                  <a:lnTo>
                    <a:pt x="21503" y="21049"/>
                  </a:lnTo>
                  <a:cubicBezTo>
                    <a:pt x="21503" y="21274"/>
                    <a:pt x="21378" y="21457"/>
                    <a:pt x="21225" y="21457"/>
                  </a:cubicBezTo>
                  <a:lnTo>
                    <a:pt x="375" y="21457"/>
                  </a:lnTo>
                  <a:cubicBezTo>
                    <a:pt x="222" y="21457"/>
                    <a:pt x="97" y="21274"/>
                    <a:pt x="97" y="21049"/>
                  </a:cubicBezTo>
                  <a:lnTo>
                    <a:pt x="97" y="21019"/>
                  </a:lnTo>
                  <a:lnTo>
                    <a:pt x="97" y="20885"/>
                  </a:lnTo>
                  <a:lnTo>
                    <a:pt x="97" y="1041"/>
                  </a:lnTo>
                  <a:cubicBezTo>
                    <a:pt x="97" y="546"/>
                    <a:pt x="372" y="143"/>
                    <a:pt x="709" y="143"/>
                  </a:cubicBezTo>
                  <a:lnTo>
                    <a:pt x="20891" y="143"/>
                  </a:lnTo>
                </a:path>
              </a:pathLst>
            </a:custGeom>
            <a:gradFill>
              <a:gsLst>
                <a:gs pos="0">
                  <a:srgbClr val="47484B"/>
                </a:gs>
                <a:gs pos="100000">
                  <a:srgbClr val="47484B"/>
                </a:gs>
              </a:gsLst>
              <a:lin ang="540000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15" name="Shape 13">
              <a:extLst>
                <a:ext uri="{FF2B5EF4-FFF2-40B4-BE49-F238E27FC236}">
                  <a16:creationId xmlns:a16="http://schemas.microsoft.com/office/drawing/2014/main" id="{C57E1903-D334-6F4F-8635-1F2F8348F62E}"/>
                </a:ext>
              </a:extLst>
            </p:cNvPr>
            <p:cNvSpPr/>
            <p:nvPr/>
          </p:nvSpPr>
          <p:spPr>
            <a:xfrm>
              <a:off x="7633603" y="2324425"/>
              <a:ext cx="111220" cy="111222"/>
            </a:xfrm>
            <a:custGeom>
              <a:avLst/>
              <a:gdLst/>
              <a:ahLst/>
              <a:cxnLst>
                <a:cxn ang="0">
                  <a:pos x="wd2" y="hd2"/>
                </a:cxn>
                <a:cxn ang="5400000">
                  <a:pos x="wd2" y="hd2"/>
                </a:cxn>
                <a:cxn ang="10800000">
                  <a:pos x="wd2" y="hd2"/>
                </a:cxn>
                <a:cxn ang="16200000">
                  <a:pos x="wd2" y="hd2"/>
                </a:cxn>
              </a:cxnLst>
              <a:rect l="0" t="0" r="r" b="b"/>
              <a:pathLst>
                <a:path w="21600" h="21600" extrusionOk="0">
                  <a:moveTo>
                    <a:pt x="1510" y="0"/>
                  </a:moveTo>
                  <a:lnTo>
                    <a:pt x="0" y="0"/>
                  </a:lnTo>
                  <a:cubicBezTo>
                    <a:pt x="11911" y="0"/>
                    <a:pt x="21600" y="9690"/>
                    <a:pt x="21600" y="21600"/>
                  </a:cubicBezTo>
                  <a:lnTo>
                    <a:pt x="21600" y="20090"/>
                  </a:lnTo>
                  <a:cubicBezTo>
                    <a:pt x="21600" y="9013"/>
                    <a:pt x="12588" y="0"/>
                    <a:pt x="1510" y="0"/>
                  </a:cubicBezTo>
                  <a:close/>
                </a:path>
              </a:pathLst>
            </a:custGeom>
            <a:gradFill>
              <a:gsLst>
                <a:gs pos="0">
                  <a:srgbClr val="BFBFC0">
                    <a:alpha val="0"/>
                  </a:srgbClr>
                </a:gs>
                <a:gs pos="100000">
                  <a:srgbClr val="BFBFC0">
                    <a:alpha val="0"/>
                  </a:srgbClr>
                </a:gs>
              </a:gsLst>
              <a:lin ang="270000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16" name="Shape 14">
              <a:extLst>
                <a:ext uri="{FF2B5EF4-FFF2-40B4-BE49-F238E27FC236}">
                  <a16:creationId xmlns:a16="http://schemas.microsoft.com/office/drawing/2014/main" id="{86C9BFCC-70CF-074F-A89F-73DE128B4420}"/>
                </a:ext>
              </a:extLst>
            </p:cNvPr>
            <p:cNvSpPr/>
            <p:nvPr/>
          </p:nvSpPr>
          <p:spPr>
            <a:xfrm>
              <a:off x="4346678" y="2324425"/>
              <a:ext cx="111220" cy="111222"/>
            </a:xfrm>
            <a:custGeom>
              <a:avLst/>
              <a:gdLst/>
              <a:ahLst/>
              <a:cxnLst>
                <a:cxn ang="0">
                  <a:pos x="wd2" y="hd2"/>
                </a:cxn>
                <a:cxn ang="5400000">
                  <a:pos x="wd2" y="hd2"/>
                </a:cxn>
                <a:cxn ang="10800000">
                  <a:pos x="wd2" y="hd2"/>
                </a:cxn>
                <a:cxn ang="16200000">
                  <a:pos x="wd2" y="hd2"/>
                </a:cxn>
              </a:cxnLst>
              <a:rect l="0" t="0" r="r" b="b"/>
              <a:pathLst>
                <a:path w="21600" h="21600" extrusionOk="0">
                  <a:moveTo>
                    <a:pt x="20090" y="0"/>
                  </a:moveTo>
                  <a:lnTo>
                    <a:pt x="21600" y="0"/>
                  </a:lnTo>
                  <a:cubicBezTo>
                    <a:pt x="9689" y="0"/>
                    <a:pt x="0" y="9690"/>
                    <a:pt x="0" y="21600"/>
                  </a:cubicBezTo>
                  <a:lnTo>
                    <a:pt x="0" y="20090"/>
                  </a:lnTo>
                  <a:cubicBezTo>
                    <a:pt x="0" y="9013"/>
                    <a:pt x="9012" y="0"/>
                    <a:pt x="20090" y="0"/>
                  </a:cubicBezTo>
                  <a:close/>
                </a:path>
              </a:pathLst>
            </a:custGeom>
            <a:gradFill>
              <a:gsLst>
                <a:gs pos="0">
                  <a:srgbClr val="BFBFC0">
                    <a:alpha val="0"/>
                  </a:srgbClr>
                </a:gs>
                <a:gs pos="100000">
                  <a:srgbClr val="BFBFC0">
                    <a:alpha val="0"/>
                  </a:srgbClr>
                </a:gs>
              </a:gsLst>
              <a:lin ang="270000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17" name="Shape 15">
              <a:extLst>
                <a:ext uri="{FF2B5EF4-FFF2-40B4-BE49-F238E27FC236}">
                  <a16:creationId xmlns:a16="http://schemas.microsoft.com/office/drawing/2014/main" id="{8E944C12-BFC7-C042-BE6A-C77CD9769FBC}"/>
                </a:ext>
              </a:extLst>
            </p:cNvPr>
            <p:cNvSpPr/>
            <p:nvPr/>
          </p:nvSpPr>
          <p:spPr>
            <a:xfrm>
              <a:off x="4495133" y="2472880"/>
              <a:ext cx="3099624" cy="1941886"/>
            </a:xfrm>
            <a:custGeom>
              <a:avLst/>
              <a:gdLst/>
              <a:ahLst/>
              <a:cxnLst>
                <a:cxn ang="0">
                  <a:pos x="wd2" y="hd2"/>
                </a:cxn>
                <a:cxn ang="5400000">
                  <a:pos x="wd2" y="hd2"/>
                </a:cxn>
                <a:cxn ang="10800000">
                  <a:pos x="wd2" y="hd2"/>
                </a:cxn>
                <a:cxn ang="16200000">
                  <a:pos x="wd2" y="hd2"/>
                </a:cxn>
              </a:cxnLst>
              <a:rect l="0" t="0" r="r" b="b"/>
              <a:pathLst>
                <a:path w="21600" h="21600" extrusionOk="0">
                  <a:moveTo>
                    <a:pt x="21569" y="0"/>
                  </a:moveTo>
                  <a:lnTo>
                    <a:pt x="31" y="0"/>
                  </a:lnTo>
                  <a:cubicBezTo>
                    <a:pt x="14" y="0"/>
                    <a:pt x="0" y="22"/>
                    <a:pt x="0" y="49"/>
                  </a:cubicBezTo>
                  <a:lnTo>
                    <a:pt x="0" y="21551"/>
                  </a:lnTo>
                  <a:cubicBezTo>
                    <a:pt x="0" y="21578"/>
                    <a:pt x="14" y="21600"/>
                    <a:pt x="31" y="21600"/>
                  </a:cubicBezTo>
                  <a:lnTo>
                    <a:pt x="21569" y="21600"/>
                  </a:lnTo>
                  <a:cubicBezTo>
                    <a:pt x="21586" y="21600"/>
                    <a:pt x="21600" y="21578"/>
                    <a:pt x="21600" y="21551"/>
                  </a:cubicBezTo>
                  <a:lnTo>
                    <a:pt x="21600" y="49"/>
                  </a:lnTo>
                  <a:cubicBezTo>
                    <a:pt x="21600" y="22"/>
                    <a:pt x="21586" y="0"/>
                    <a:pt x="21569" y="0"/>
                  </a:cubicBezTo>
                  <a:cubicBezTo>
                    <a:pt x="21569" y="0"/>
                    <a:pt x="21569" y="0"/>
                    <a:pt x="21569" y="0"/>
                  </a:cubicBezTo>
                  <a:close/>
                  <a:moveTo>
                    <a:pt x="21569" y="49"/>
                  </a:moveTo>
                  <a:lnTo>
                    <a:pt x="21569" y="49"/>
                  </a:lnTo>
                  <a:lnTo>
                    <a:pt x="21569" y="21551"/>
                  </a:lnTo>
                  <a:lnTo>
                    <a:pt x="31" y="21551"/>
                  </a:lnTo>
                  <a:lnTo>
                    <a:pt x="31" y="49"/>
                  </a:lnTo>
                  <a:lnTo>
                    <a:pt x="21569" y="49"/>
                  </a:lnTo>
                </a:path>
              </a:pathLst>
            </a:custGeom>
            <a:solidFill>
              <a:srgbClr val="7D8083"/>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18" name="Shape 16">
              <a:extLst>
                <a:ext uri="{FF2B5EF4-FFF2-40B4-BE49-F238E27FC236}">
                  <a16:creationId xmlns:a16="http://schemas.microsoft.com/office/drawing/2014/main" id="{62112D1C-967D-5545-B2FA-56BA19DD3DFE}"/>
                </a:ext>
              </a:extLst>
            </p:cNvPr>
            <p:cNvSpPr/>
            <p:nvPr/>
          </p:nvSpPr>
          <p:spPr>
            <a:xfrm>
              <a:off x="4486770" y="2464516"/>
              <a:ext cx="3114972" cy="1957237"/>
            </a:xfrm>
            <a:custGeom>
              <a:avLst/>
              <a:gdLst/>
              <a:ahLst/>
              <a:cxnLst>
                <a:cxn ang="0">
                  <a:pos x="wd2" y="hd2"/>
                </a:cxn>
                <a:cxn ang="5400000">
                  <a:pos x="wd2" y="hd2"/>
                </a:cxn>
                <a:cxn ang="10800000">
                  <a:pos x="wd2" y="hd2"/>
                </a:cxn>
                <a:cxn ang="16200000">
                  <a:pos x="wd2" y="hd2"/>
                </a:cxn>
              </a:cxnLst>
              <a:rect l="0" t="0" r="r" b="b"/>
              <a:pathLst>
                <a:path w="21600" h="21600" extrusionOk="0">
                  <a:moveTo>
                    <a:pt x="21585" y="21467"/>
                  </a:moveTo>
                  <a:cubicBezTo>
                    <a:pt x="21585" y="21527"/>
                    <a:pt x="21554" y="21576"/>
                    <a:pt x="21516" y="21576"/>
                  </a:cubicBezTo>
                  <a:lnTo>
                    <a:pt x="84" y="21576"/>
                  </a:lnTo>
                  <a:cubicBezTo>
                    <a:pt x="46" y="21576"/>
                    <a:pt x="15" y="21527"/>
                    <a:pt x="15" y="21467"/>
                  </a:cubicBezTo>
                  <a:lnTo>
                    <a:pt x="15" y="133"/>
                  </a:lnTo>
                  <a:cubicBezTo>
                    <a:pt x="15" y="73"/>
                    <a:pt x="46" y="24"/>
                    <a:pt x="84" y="24"/>
                  </a:cubicBezTo>
                  <a:lnTo>
                    <a:pt x="21516" y="24"/>
                  </a:lnTo>
                  <a:cubicBezTo>
                    <a:pt x="21554" y="24"/>
                    <a:pt x="21585" y="73"/>
                    <a:pt x="21585" y="133"/>
                  </a:cubicBezTo>
                  <a:cubicBezTo>
                    <a:pt x="21585" y="133"/>
                    <a:pt x="21585" y="21467"/>
                    <a:pt x="21585" y="21467"/>
                  </a:cubicBezTo>
                  <a:close/>
                  <a:moveTo>
                    <a:pt x="21600" y="133"/>
                  </a:moveTo>
                  <a:cubicBezTo>
                    <a:pt x="21600" y="60"/>
                    <a:pt x="21562" y="0"/>
                    <a:pt x="21516" y="0"/>
                  </a:cubicBezTo>
                  <a:lnTo>
                    <a:pt x="84" y="0"/>
                  </a:lnTo>
                  <a:cubicBezTo>
                    <a:pt x="38" y="0"/>
                    <a:pt x="0" y="60"/>
                    <a:pt x="0" y="133"/>
                  </a:cubicBezTo>
                  <a:lnTo>
                    <a:pt x="0" y="21467"/>
                  </a:lnTo>
                  <a:cubicBezTo>
                    <a:pt x="0" y="21540"/>
                    <a:pt x="38" y="21600"/>
                    <a:pt x="84" y="21600"/>
                  </a:cubicBezTo>
                  <a:lnTo>
                    <a:pt x="21516" y="21600"/>
                  </a:lnTo>
                  <a:cubicBezTo>
                    <a:pt x="21562" y="21600"/>
                    <a:pt x="21600" y="21540"/>
                    <a:pt x="21600" y="21467"/>
                  </a:cubicBezTo>
                  <a:cubicBezTo>
                    <a:pt x="21600" y="21467"/>
                    <a:pt x="21600" y="133"/>
                    <a:pt x="21600" y="133"/>
                  </a:cubicBezTo>
                  <a:close/>
                </a:path>
              </a:pathLst>
            </a:custGeom>
            <a:solidFill>
              <a:srgbClr val="FFFFFF">
                <a:alpha val="50000"/>
              </a:srgb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19" name="Shape 17">
              <a:extLst>
                <a:ext uri="{FF2B5EF4-FFF2-40B4-BE49-F238E27FC236}">
                  <a16:creationId xmlns:a16="http://schemas.microsoft.com/office/drawing/2014/main" id="{FD9176BD-2920-0B42-9D3C-EF9FDC1963B7}"/>
                </a:ext>
              </a:extLst>
            </p:cNvPr>
            <p:cNvSpPr/>
            <p:nvPr/>
          </p:nvSpPr>
          <p:spPr>
            <a:xfrm>
              <a:off x="6023595" y="2387153"/>
              <a:ext cx="42637" cy="42637"/>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12953" y="-961"/>
                    <a:pt x="6723" y="-961"/>
                    <a:pt x="2882" y="2882"/>
                  </a:cubicBezTo>
                  <a:cubicBezTo>
                    <a:pt x="-961" y="6723"/>
                    <a:pt x="-961" y="12953"/>
                    <a:pt x="2882" y="16797"/>
                  </a:cubicBezTo>
                  <a:cubicBezTo>
                    <a:pt x="6723" y="20639"/>
                    <a:pt x="12953" y="20638"/>
                    <a:pt x="16796" y="16797"/>
                  </a:cubicBezTo>
                  <a:cubicBezTo>
                    <a:pt x="20637" y="12953"/>
                    <a:pt x="20639" y="6723"/>
                    <a:pt x="16796" y="2882"/>
                  </a:cubicBezTo>
                  <a:close/>
                </a:path>
              </a:pathLst>
            </a:custGeom>
            <a:gradFill>
              <a:gsLst>
                <a:gs pos="27000">
                  <a:srgbClr val="696969"/>
                </a:gs>
                <a:gs pos="73000">
                  <a:srgbClr val="0C0C0C"/>
                </a:gs>
              </a:gsLst>
              <a:lin ang="3260679"/>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20" name="Shape 18">
              <a:extLst>
                <a:ext uri="{FF2B5EF4-FFF2-40B4-BE49-F238E27FC236}">
                  <a16:creationId xmlns:a16="http://schemas.microsoft.com/office/drawing/2014/main" id="{D4D96873-6BFD-EE43-8476-57D25603D457}"/>
                </a:ext>
              </a:extLst>
            </p:cNvPr>
            <p:cNvSpPr/>
            <p:nvPr/>
          </p:nvSpPr>
          <p:spPr>
            <a:xfrm>
              <a:off x="3945222" y="4639067"/>
              <a:ext cx="4201748" cy="80347"/>
            </a:xfrm>
            <a:custGeom>
              <a:avLst/>
              <a:gdLst/>
              <a:ahLst/>
              <a:cxnLst>
                <a:cxn ang="0">
                  <a:pos x="wd2" y="hd2"/>
                </a:cxn>
                <a:cxn ang="5400000">
                  <a:pos x="wd2" y="hd2"/>
                </a:cxn>
                <a:cxn ang="10800000">
                  <a:pos x="wd2" y="hd2"/>
                </a:cxn>
                <a:cxn ang="16200000">
                  <a:pos x="wd2" y="hd2"/>
                </a:cxn>
              </a:cxnLst>
              <a:rect l="0" t="0" r="r" b="b"/>
              <a:pathLst>
                <a:path w="21600" h="21600" extrusionOk="0">
                  <a:moveTo>
                    <a:pt x="3570" y="21600"/>
                  </a:moveTo>
                  <a:lnTo>
                    <a:pt x="18030" y="21600"/>
                  </a:lnTo>
                  <a:cubicBezTo>
                    <a:pt x="19340" y="21600"/>
                    <a:pt x="21259" y="12547"/>
                    <a:pt x="21600" y="0"/>
                  </a:cubicBezTo>
                  <a:lnTo>
                    <a:pt x="0" y="0"/>
                  </a:lnTo>
                  <a:cubicBezTo>
                    <a:pt x="341" y="12547"/>
                    <a:pt x="2260" y="21600"/>
                    <a:pt x="3570" y="21600"/>
                  </a:cubicBezTo>
                  <a:close/>
                </a:path>
              </a:pathLst>
            </a:custGeom>
            <a:gradFill>
              <a:gsLst>
                <a:gs pos="0">
                  <a:srgbClr val="A1A2A7">
                    <a:alpha val="0"/>
                  </a:srgbClr>
                </a:gs>
                <a:gs pos="100000">
                  <a:srgbClr val="767778">
                    <a:alpha val="0"/>
                  </a:srgbClr>
                </a:gs>
              </a:gsLst>
              <a:lin ang="540000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21" name="Shape 19">
              <a:extLst>
                <a:ext uri="{FF2B5EF4-FFF2-40B4-BE49-F238E27FC236}">
                  <a16:creationId xmlns:a16="http://schemas.microsoft.com/office/drawing/2014/main" id="{0EAC0789-5AB1-B84E-80D7-3FE577B6A3A7}"/>
                </a:ext>
              </a:extLst>
            </p:cNvPr>
            <p:cNvSpPr/>
            <p:nvPr/>
          </p:nvSpPr>
          <p:spPr>
            <a:xfrm>
              <a:off x="3945222" y="4639067"/>
              <a:ext cx="4201748" cy="80347"/>
            </a:xfrm>
            <a:custGeom>
              <a:avLst/>
              <a:gdLst/>
              <a:ahLst/>
              <a:cxnLst>
                <a:cxn ang="0">
                  <a:pos x="wd2" y="hd2"/>
                </a:cxn>
                <a:cxn ang="5400000">
                  <a:pos x="wd2" y="hd2"/>
                </a:cxn>
                <a:cxn ang="10800000">
                  <a:pos x="wd2" y="hd2"/>
                </a:cxn>
                <a:cxn ang="16200000">
                  <a:pos x="wd2" y="hd2"/>
                </a:cxn>
              </a:cxnLst>
              <a:rect l="0" t="0" r="r" b="b"/>
              <a:pathLst>
                <a:path w="21600" h="21600" extrusionOk="0">
                  <a:moveTo>
                    <a:pt x="3570" y="21600"/>
                  </a:moveTo>
                  <a:lnTo>
                    <a:pt x="18030" y="21600"/>
                  </a:lnTo>
                  <a:cubicBezTo>
                    <a:pt x="19340" y="21600"/>
                    <a:pt x="21259" y="12547"/>
                    <a:pt x="21600" y="0"/>
                  </a:cubicBezTo>
                  <a:lnTo>
                    <a:pt x="0" y="0"/>
                  </a:lnTo>
                  <a:cubicBezTo>
                    <a:pt x="341" y="12547"/>
                    <a:pt x="2260" y="21600"/>
                    <a:pt x="3570" y="21600"/>
                  </a:cubicBezTo>
                  <a:close/>
                </a:path>
              </a:pathLst>
            </a:custGeom>
            <a:gradFill>
              <a:gsLst>
                <a:gs pos="100000">
                  <a:srgbClr val="78797E"/>
                </a:gs>
                <a:gs pos="0">
                  <a:srgbClr val="BEC1C3"/>
                </a:gs>
              </a:gsLst>
              <a:lin ang="5400000" scaled="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22" name="Shape 20">
              <a:extLst>
                <a:ext uri="{FF2B5EF4-FFF2-40B4-BE49-F238E27FC236}">
                  <a16:creationId xmlns:a16="http://schemas.microsoft.com/office/drawing/2014/main" id="{249A756A-015E-7046-B182-D738B62F2228}"/>
                </a:ext>
              </a:extLst>
            </p:cNvPr>
            <p:cNvSpPr/>
            <p:nvPr/>
          </p:nvSpPr>
          <p:spPr>
            <a:xfrm>
              <a:off x="3938949" y="4628612"/>
              <a:ext cx="4210968" cy="1064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11121"/>
                  </a:lnTo>
                  <a:cubicBezTo>
                    <a:pt x="8" y="14649"/>
                    <a:pt x="19" y="18142"/>
                    <a:pt x="31" y="21600"/>
                  </a:cubicBezTo>
                  <a:lnTo>
                    <a:pt x="21584" y="21600"/>
                  </a:lnTo>
                  <a:cubicBezTo>
                    <a:pt x="21590" y="19983"/>
                    <a:pt x="21595" y="18350"/>
                    <a:pt x="21600" y="16717"/>
                  </a:cubicBezTo>
                  <a:cubicBezTo>
                    <a:pt x="21600" y="16717"/>
                    <a:pt x="21600" y="0"/>
                    <a:pt x="21600" y="0"/>
                  </a:cubicBezTo>
                  <a:close/>
                </a:path>
              </a:pathLst>
            </a:custGeom>
            <a:gradFill>
              <a:gsLst>
                <a:gs pos="0">
                  <a:srgbClr val="64696E"/>
                </a:gs>
                <a:gs pos="46000">
                  <a:srgbClr val="96989B"/>
                </a:gs>
                <a:gs pos="86000">
                  <a:srgbClr val="BEC1C3"/>
                </a:gs>
                <a:gs pos="98000">
                  <a:srgbClr val="E9EBF2"/>
                </a:gs>
                <a:gs pos="1000">
                  <a:srgbClr val="E9EBF2"/>
                </a:gs>
                <a:gs pos="10000">
                  <a:srgbClr val="BEC1C3"/>
                </a:gs>
                <a:gs pos="100000">
                  <a:srgbClr val="78797E"/>
                </a:gs>
              </a:gsLs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23" name="Shape 21">
              <a:extLst>
                <a:ext uri="{FF2B5EF4-FFF2-40B4-BE49-F238E27FC236}">
                  <a16:creationId xmlns:a16="http://schemas.microsoft.com/office/drawing/2014/main" id="{65D604AC-70DF-B146-B409-6CDACBB299B7}"/>
                </a:ext>
              </a:extLst>
            </p:cNvPr>
            <p:cNvSpPr/>
            <p:nvPr/>
          </p:nvSpPr>
          <p:spPr>
            <a:xfrm>
              <a:off x="3945222" y="4639067"/>
              <a:ext cx="4201748" cy="2437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2607" y="0"/>
                  </a:lnTo>
                  <a:lnTo>
                    <a:pt x="8865" y="0"/>
                  </a:lnTo>
                  <a:lnTo>
                    <a:pt x="0" y="0"/>
                  </a:lnTo>
                  <a:cubicBezTo>
                    <a:pt x="41" y="4919"/>
                    <a:pt x="104" y="9674"/>
                    <a:pt x="185" y="14237"/>
                  </a:cubicBezTo>
                  <a:lnTo>
                    <a:pt x="8866" y="14237"/>
                  </a:lnTo>
                  <a:cubicBezTo>
                    <a:pt x="8936" y="20966"/>
                    <a:pt x="9087" y="21600"/>
                    <a:pt x="9185" y="21600"/>
                  </a:cubicBezTo>
                  <a:lnTo>
                    <a:pt x="10373" y="21600"/>
                  </a:lnTo>
                  <a:lnTo>
                    <a:pt x="10516" y="21600"/>
                  </a:lnTo>
                  <a:lnTo>
                    <a:pt x="12287" y="21600"/>
                  </a:lnTo>
                  <a:cubicBezTo>
                    <a:pt x="12384" y="21600"/>
                    <a:pt x="12535" y="20966"/>
                    <a:pt x="12605" y="14237"/>
                  </a:cubicBezTo>
                  <a:lnTo>
                    <a:pt x="21415" y="14237"/>
                  </a:lnTo>
                  <a:cubicBezTo>
                    <a:pt x="21496" y="9674"/>
                    <a:pt x="21559" y="4919"/>
                    <a:pt x="21600" y="0"/>
                  </a:cubicBezTo>
                  <a:close/>
                </a:path>
              </a:pathLst>
            </a:custGeom>
            <a:gradFill>
              <a:gsLst>
                <a:gs pos="0">
                  <a:srgbClr val="BEC1C3"/>
                </a:gs>
                <a:gs pos="100000">
                  <a:srgbClr val="BEC1C3"/>
                </a:gs>
              </a:gsLst>
              <a:lin ang="0" scaled="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24" name="Shape 22">
              <a:extLst>
                <a:ext uri="{FF2B5EF4-FFF2-40B4-BE49-F238E27FC236}">
                  <a16:creationId xmlns:a16="http://schemas.microsoft.com/office/drawing/2014/main" id="{45F01DA7-9910-FA48-B5D8-D2442065EE9A}"/>
                </a:ext>
              </a:extLst>
            </p:cNvPr>
            <p:cNvSpPr/>
            <p:nvPr/>
          </p:nvSpPr>
          <p:spPr>
            <a:xfrm>
              <a:off x="5682775" y="4628612"/>
              <a:ext cx="701653" cy="2243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10616"/>
                  </a:lnTo>
                  <a:cubicBezTo>
                    <a:pt x="371" y="20916"/>
                    <a:pt x="876" y="21600"/>
                    <a:pt x="1513" y="21600"/>
                  </a:cubicBezTo>
                  <a:cubicBezTo>
                    <a:pt x="2014" y="21600"/>
                    <a:pt x="6673" y="21600"/>
                    <a:pt x="8626" y="21600"/>
                  </a:cubicBezTo>
                  <a:cubicBezTo>
                    <a:pt x="9152" y="21600"/>
                    <a:pt x="9482" y="21600"/>
                    <a:pt x="9482" y="21600"/>
                  </a:cubicBezTo>
                  <a:cubicBezTo>
                    <a:pt x="12053" y="21600"/>
                    <a:pt x="19560" y="21600"/>
                    <a:pt x="20087" y="21600"/>
                  </a:cubicBezTo>
                  <a:cubicBezTo>
                    <a:pt x="20724" y="21600"/>
                    <a:pt x="21229" y="20916"/>
                    <a:pt x="21600" y="10616"/>
                  </a:cubicBezTo>
                  <a:lnTo>
                    <a:pt x="21600" y="0"/>
                  </a:lnTo>
                  <a:cubicBezTo>
                    <a:pt x="21600" y="0"/>
                    <a:pt x="0" y="0"/>
                    <a:pt x="0" y="0"/>
                  </a:cubicBezTo>
                  <a:close/>
                </a:path>
              </a:pathLst>
            </a:custGeom>
            <a:gradFill>
              <a:gsLst>
                <a:gs pos="84000">
                  <a:srgbClr val="EDEEEF"/>
                </a:gs>
                <a:gs pos="10000">
                  <a:srgbClr val="EDEEEF"/>
                </a:gs>
                <a:gs pos="0">
                  <a:srgbClr val="8B8D90"/>
                </a:gs>
                <a:gs pos="96000">
                  <a:srgbClr val="8B8D90"/>
                </a:gs>
              </a:gsLst>
              <a:lin ang="38616"/>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25" name="Shape 23">
              <a:extLst>
                <a:ext uri="{FF2B5EF4-FFF2-40B4-BE49-F238E27FC236}">
                  <a16:creationId xmlns:a16="http://schemas.microsoft.com/office/drawing/2014/main" id="{5811CFAD-1600-F04C-9A87-B0BE94DD73EA}"/>
                </a:ext>
              </a:extLst>
            </p:cNvPr>
            <p:cNvSpPr/>
            <p:nvPr/>
          </p:nvSpPr>
          <p:spPr>
            <a:xfrm>
              <a:off x="5676503" y="4645339"/>
              <a:ext cx="716479" cy="15031"/>
            </a:xfrm>
            <a:custGeom>
              <a:avLst/>
              <a:gdLst/>
              <a:ahLst/>
              <a:cxnLst>
                <a:cxn ang="0">
                  <a:pos x="wd2" y="hd2"/>
                </a:cxn>
                <a:cxn ang="5400000">
                  <a:pos x="wd2" y="hd2"/>
                </a:cxn>
                <a:cxn ang="10800000">
                  <a:pos x="wd2" y="hd2"/>
                </a:cxn>
                <a:cxn ang="16200000">
                  <a:pos x="wd2" y="hd2"/>
                </a:cxn>
              </a:cxnLst>
              <a:rect l="0" t="0" r="r" b="b"/>
              <a:pathLst>
                <a:path w="21600" h="21600" extrusionOk="0">
                  <a:moveTo>
                    <a:pt x="21396" y="0"/>
                  </a:moveTo>
                  <a:cubicBezTo>
                    <a:pt x="21010" y="14111"/>
                    <a:pt x="20506" y="15298"/>
                    <a:pt x="19895" y="15298"/>
                  </a:cubicBezTo>
                  <a:lnTo>
                    <a:pt x="9509" y="15298"/>
                  </a:lnTo>
                  <a:lnTo>
                    <a:pt x="8671" y="15298"/>
                  </a:lnTo>
                  <a:lnTo>
                    <a:pt x="1705" y="15298"/>
                  </a:lnTo>
                  <a:cubicBezTo>
                    <a:pt x="1094" y="15298"/>
                    <a:pt x="590" y="14111"/>
                    <a:pt x="204" y="0"/>
                  </a:cubicBezTo>
                  <a:lnTo>
                    <a:pt x="0" y="0"/>
                  </a:lnTo>
                  <a:lnTo>
                    <a:pt x="3" y="142"/>
                  </a:lnTo>
                  <a:lnTo>
                    <a:pt x="48" y="2025"/>
                  </a:lnTo>
                  <a:cubicBezTo>
                    <a:pt x="477" y="20160"/>
                    <a:pt x="1028" y="21600"/>
                    <a:pt x="1705" y="21600"/>
                  </a:cubicBezTo>
                  <a:lnTo>
                    <a:pt x="8671" y="21600"/>
                  </a:lnTo>
                  <a:lnTo>
                    <a:pt x="9509" y="21600"/>
                  </a:lnTo>
                  <a:lnTo>
                    <a:pt x="19895" y="21600"/>
                  </a:lnTo>
                  <a:cubicBezTo>
                    <a:pt x="20572" y="21600"/>
                    <a:pt x="21124" y="20160"/>
                    <a:pt x="21552" y="2031"/>
                  </a:cubicBezTo>
                  <a:lnTo>
                    <a:pt x="21597" y="142"/>
                  </a:lnTo>
                  <a:lnTo>
                    <a:pt x="21600" y="0"/>
                  </a:lnTo>
                  <a:cubicBezTo>
                    <a:pt x="21600" y="0"/>
                    <a:pt x="21396" y="0"/>
                    <a:pt x="21396" y="0"/>
                  </a:cubicBezTo>
                  <a:close/>
                </a:path>
              </a:pathLst>
            </a:custGeom>
            <a:gradFill>
              <a:gsLst>
                <a:gs pos="0">
                  <a:srgbClr val="A4A6A9"/>
                </a:gs>
                <a:gs pos="100000">
                  <a:srgbClr val="A4A6A9"/>
                </a:gs>
              </a:gsLs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26" name="Shape 24">
              <a:extLst>
                <a:ext uri="{FF2B5EF4-FFF2-40B4-BE49-F238E27FC236}">
                  <a16:creationId xmlns:a16="http://schemas.microsoft.com/office/drawing/2014/main" id="{70E3D6CD-E7CB-F445-AE7A-EEBC82E62B45}"/>
                </a:ext>
              </a:extLst>
            </p:cNvPr>
            <p:cNvSpPr/>
            <p:nvPr/>
          </p:nvSpPr>
          <p:spPr>
            <a:xfrm>
              <a:off x="5323137" y="4676703"/>
              <a:ext cx="39533" cy="8771"/>
            </a:xfrm>
            <a:custGeom>
              <a:avLst/>
              <a:gdLst/>
              <a:ahLst/>
              <a:cxnLst>
                <a:cxn ang="0">
                  <a:pos x="wd2" y="hd2"/>
                </a:cxn>
                <a:cxn ang="5400000">
                  <a:pos x="wd2" y="hd2"/>
                </a:cxn>
                <a:cxn ang="10800000">
                  <a:pos x="wd2" y="hd2"/>
                </a:cxn>
                <a:cxn ang="16200000">
                  <a:pos x="wd2" y="hd2"/>
                </a:cxn>
              </a:cxnLst>
              <a:rect l="0" t="0" r="r" b="b"/>
              <a:pathLst>
                <a:path w="21317" h="21600" extrusionOk="0">
                  <a:moveTo>
                    <a:pt x="21299" y="10800"/>
                  </a:moveTo>
                  <a:cubicBezTo>
                    <a:pt x="21458" y="16769"/>
                    <a:pt x="20525" y="21600"/>
                    <a:pt x="19220" y="21600"/>
                  </a:cubicBezTo>
                  <a:lnTo>
                    <a:pt x="2668" y="21600"/>
                  </a:lnTo>
                  <a:cubicBezTo>
                    <a:pt x="1364" y="21600"/>
                    <a:pt x="177" y="16769"/>
                    <a:pt x="17" y="10800"/>
                  </a:cubicBezTo>
                  <a:lnTo>
                    <a:pt x="17" y="10800"/>
                  </a:lnTo>
                  <a:cubicBezTo>
                    <a:pt x="-142" y="4831"/>
                    <a:pt x="791" y="0"/>
                    <a:pt x="2096" y="0"/>
                  </a:cubicBezTo>
                  <a:lnTo>
                    <a:pt x="18648" y="0"/>
                  </a:lnTo>
                  <a:cubicBezTo>
                    <a:pt x="19952" y="0"/>
                    <a:pt x="21139" y="4831"/>
                    <a:pt x="21299" y="10800"/>
                  </a:cubicBezTo>
                  <a:cubicBezTo>
                    <a:pt x="21299" y="10800"/>
                    <a:pt x="21299" y="10800"/>
                    <a:pt x="21299" y="10800"/>
                  </a:cubicBezTo>
                  <a:close/>
                </a:path>
              </a:pathLst>
            </a:custGeom>
            <a:gradFill>
              <a:gsLst>
                <a:gs pos="24000">
                  <a:srgbClr val="5F6265"/>
                </a:gs>
                <a:gs pos="78000">
                  <a:srgbClr val="757677"/>
                </a:gs>
              </a:gsLst>
              <a:lin ang="540000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27" name="Shape 25">
              <a:extLst>
                <a:ext uri="{FF2B5EF4-FFF2-40B4-BE49-F238E27FC236}">
                  <a16:creationId xmlns:a16="http://schemas.microsoft.com/office/drawing/2014/main" id="{2AFE3EC0-F1DB-FA4E-B9DF-F0741E696CEE}"/>
                </a:ext>
              </a:extLst>
            </p:cNvPr>
            <p:cNvSpPr/>
            <p:nvPr/>
          </p:nvSpPr>
          <p:spPr>
            <a:xfrm>
              <a:off x="6705235" y="4676703"/>
              <a:ext cx="39533" cy="8771"/>
            </a:xfrm>
            <a:custGeom>
              <a:avLst/>
              <a:gdLst/>
              <a:ahLst/>
              <a:cxnLst>
                <a:cxn ang="0">
                  <a:pos x="wd2" y="hd2"/>
                </a:cxn>
                <a:cxn ang="5400000">
                  <a:pos x="wd2" y="hd2"/>
                </a:cxn>
                <a:cxn ang="10800000">
                  <a:pos x="wd2" y="hd2"/>
                </a:cxn>
                <a:cxn ang="16200000">
                  <a:pos x="wd2" y="hd2"/>
                </a:cxn>
              </a:cxnLst>
              <a:rect l="0" t="0" r="r" b="b"/>
              <a:pathLst>
                <a:path w="21317" h="21600" extrusionOk="0">
                  <a:moveTo>
                    <a:pt x="17" y="10800"/>
                  </a:moveTo>
                  <a:cubicBezTo>
                    <a:pt x="-142" y="16769"/>
                    <a:pt x="791" y="21600"/>
                    <a:pt x="2096" y="21600"/>
                  </a:cubicBezTo>
                  <a:lnTo>
                    <a:pt x="18648" y="21600"/>
                  </a:lnTo>
                  <a:cubicBezTo>
                    <a:pt x="19952" y="21600"/>
                    <a:pt x="21139" y="16769"/>
                    <a:pt x="21299" y="10800"/>
                  </a:cubicBezTo>
                  <a:lnTo>
                    <a:pt x="21299" y="10800"/>
                  </a:lnTo>
                  <a:cubicBezTo>
                    <a:pt x="21458" y="4831"/>
                    <a:pt x="20525" y="0"/>
                    <a:pt x="19220" y="0"/>
                  </a:cubicBezTo>
                  <a:lnTo>
                    <a:pt x="2668" y="0"/>
                  </a:lnTo>
                  <a:cubicBezTo>
                    <a:pt x="1364" y="0"/>
                    <a:pt x="177" y="4831"/>
                    <a:pt x="17" y="10800"/>
                  </a:cubicBezTo>
                  <a:cubicBezTo>
                    <a:pt x="17" y="10800"/>
                    <a:pt x="17" y="10800"/>
                    <a:pt x="17" y="10800"/>
                  </a:cubicBezTo>
                  <a:close/>
                </a:path>
              </a:pathLst>
            </a:custGeom>
            <a:gradFill>
              <a:gsLst>
                <a:gs pos="18000">
                  <a:srgbClr val="5F6265"/>
                </a:gs>
                <a:gs pos="72000">
                  <a:srgbClr val="747576"/>
                </a:gs>
              </a:gsLst>
              <a:lin ang="540000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28" name="Shape 26">
              <a:extLst>
                <a:ext uri="{FF2B5EF4-FFF2-40B4-BE49-F238E27FC236}">
                  <a16:creationId xmlns:a16="http://schemas.microsoft.com/office/drawing/2014/main" id="{2DC6FEA2-AC26-C346-94A6-4ED2B929AF39}"/>
                </a:ext>
              </a:extLst>
            </p:cNvPr>
            <p:cNvSpPr/>
            <p:nvPr/>
          </p:nvSpPr>
          <p:spPr>
            <a:xfrm>
              <a:off x="3955676" y="4639067"/>
              <a:ext cx="4180772" cy="15601"/>
            </a:xfrm>
            <a:custGeom>
              <a:avLst/>
              <a:gdLst/>
              <a:ahLst/>
              <a:cxnLst>
                <a:cxn ang="0">
                  <a:pos x="wd2" y="hd2"/>
                </a:cxn>
                <a:cxn ang="5400000">
                  <a:pos x="wd2" y="hd2"/>
                </a:cxn>
                <a:cxn ang="10800000">
                  <a:pos x="wd2" y="hd2"/>
                </a:cxn>
                <a:cxn ang="16200000">
                  <a:pos x="wd2" y="hd2"/>
                </a:cxn>
              </a:cxnLst>
              <a:rect l="0" t="0" r="r" b="b"/>
              <a:pathLst>
                <a:path w="21600" h="21600" extrusionOk="0">
                  <a:moveTo>
                    <a:pt x="8852" y="6072"/>
                  </a:moveTo>
                  <a:lnTo>
                    <a:pt x="8913" y="6072"/>
                  </a:lnTo>
                  <a:cubicBezTo>
                    <a:pt x="8980" y="20426"/>
                    <a:pt x="9067" y="21600"/>
                    <a:pt x="9174" y="21600"/>
                  </a:cubicBezTo>
                  <a:lnTo>
                    <a:pt x="10368" y="21600"/>
                  </a:lnTo>
                  <a:lnTo>
                    <a:pt x="10512" y="21600"/>
                  </a:lnTo>
                  <a:lnTo>
                    <a:pt x="12291" y="21600"/>
                  </a:lnTo>
                  <a:cubicBezTo>
                    <a:pt x="12398" y="21600"/>
                    <a:pt x="12486" y="20426"/>
                    <a:pt x="12552" y="6072"/>
                  </a:cubicBezTo>
                  <a:lnTo>
                    <a:pt x="12613" y="6072"/>
                  </a:lnTo>
                  <a:lnTo>
                    <a:pt x="21556" y="6072"/>
                  </a:lnTo>
                  <a:cubicBezTo>
                    <a:pt x="21571" y="4797"/>
                    <a:pt x="21587" y="2882"/>
                    <a:pt x="21600" y="0"/>
                  </a:cubicBezTo>
                  <a:lnTo>
                    <a:pt x="12613" y="0"/>
                  </a:lnTo>
                  <a:lnTo>
                    <a:pt x="12544" y="0"/>
                  </a:lnTo>
                  <a:cubicBezTo>
                    <a:pt x="12482" y="14527"/>
                    <a:pt x="12398" y="15528"/>
                    <a:pt x="12291" y="15528"/>
                  </a:cubicBezTo>
                  <a:cubicBezTo>
                    <a:pt x="12203" y="15528"/>
                    <a:pt x="10943" y="15528"/>
                    <a:pt x="10512" y="15528"/>
                  </a:cubicBezTo>
                  <a:cubicBezTo>
                    <a:pt x="10512" y="15528"/>
                    <a:pt x="10456" y="15528"/>
                    <a:pt x="10368" y="15528"/>
                  </a:cubicBezTo>
                  <a:cubicBezTo>
                    <a:pt x="10040" y="15528"/>
                    <a:pt x="9258" y="15528"/>
                    <a:pt x="9174" y="15528"/>
                  </a:cubicBezTo>
                  <a:cubicBezTo>
                    <a:pt x="9068" y="15528"/>
                    <a:pt x="8984" y="14527"/>
                    <a:pt x="8922" y="0"/>
                  </a:cubicBezTo>
                  <a:lnTo>
                    <a:pt x="8852" y="0"/>
                  </a:lnTo>
                  <a:lnTo>
                    <a:pt x="0" y="0"/>
                  </a:lnTo>
                  <a:cubicBezTo>
                    <a:pt x="0" y="0"/>
                    <a:pt x="16" y="3190"/>
                    <a:pt x="35" y="6072"/>
                  </a:cubicBezTo>
                  <a:cubicBezTo>
                    <a:pt x="35" y="6072"/>
                    <a:pt x="8852" y="6072"/>
                    <a:pt x="8852" y="6072"/>
                  </a:cubicBezTo>
                  <a:close/>
                </a:path>
              </a:pathLst>
            </a:custGeom>
            <a:gradFill>
              <a:gsLst>
                <a:gs pos="6000">
                  <a:srgbClr val="EFF5F1"/>
                </a:gs>
                <a:gs pos="100000">
                  <a:srgbClr val="E9EBF2"/>
                </a:gs>
              </a:gsLs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29" name="Shape 27">
              <a:extLst>
                <a:ext uri="{FF2B5EF4-FFF2-40B4-BE49-F238E27FC236}">
                  <a16:creationId xmlns:a16="http://schemas.microsoft.com/office/drawing/2014/main" id="{09A4DDDE-92C3-2744-8ECB-4C8E5608A28A}"/>
                </a:ext>
              </a:extLst>
            </p:cNvPr>
            <p:cNvSpPr/>
            <p:nvPr/>
          </p:nvSpPr>
          <p:spPr>
            <a:xfrm>
              <a:off x="6027777" y="2391334"/>
              <a:ext cx="33595" cy="33587"/>
            </a:xfrm>
            <a:custGeom>
              <a:avLst/>
              <a:gdLst/>
              <a:ahLst/>
              <a:cxnLst>
                <a:cxn ang="0">
                  <a:pos x="wd2" y="hd2"/>
                </a:cxn>
                <a:cxn ang="5400000">
                  <a:pos x="wd2" y="hd2"/>
                </a:cxn>
                <a:cxn ang="10800000">
                  <a:pos x="wd2" y="hd2"/>
                </a:cxn>
                <a:cxn ang="16200000">
                  <a:pos x="wd2" y="hd2"/>
                </a:cxn>
              </a:cxnLst>
              <a:rect l="0" t="0" r="r" b="b"/>
              <a:pathLst>
                <a:path w="21600" h="21600" extrusionOk="0">
                  <a:moveTo>
                    <a:pt x="21600" y="10803"/>
                  </a:moveTo>
                  <a:cubicBezTo>
                    <a:pt x="21600" y="16765"/>
                    <a:pt x="16776" y="21600"/>
                    <a:pt x="10800" y="21600"/>
                  </a:cubicBezTo>
                  <a:cubicBezTo>
                    <a:pt x="4839" y="21600"/>
                    <a:pt x="0" y="16765"/>
                    <a:pt x="0" y="10803"/>
                  </a:cubicBezTo>
                  <a:cubicBezTo>
                    <a:pt x="0" y="4835"/>
                    <a:pt x="4839" y="0"/>
                    <a:pt x="10800" y="0"/>
                  </a:cubicBezTo>
                  <a:cubicBezTo>
                    <a:pt x="16776" y="0"/>
                    <a:pt x="21600" y="4835"/>
                    <a:pt x="21600" y="10803"/>
                  </a:cubicBezTo>
                  <a:close/>
                </a:path>
              </a:pathLst>
            </a:custGeom>
            <a:gradFill>
              <a:gsLst>
                <a:gs pos="32000">
                  <a:srgbClr val="494949"/>
                </a:gs>
                <a:gs pos="69000">
                  <a:srgbClr val="050505"/>
                </a:gs>
              </a:gsLs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30" name="Shape 28">
              <a:extLst>
                <a:ext uri="{FF2B5EF4-FFF2-40B4-BE49-F238E27FC236}">
                  <a16:creationId xmlns:a16="http://schemas.microsoft.com/office/drawing/2014/main" id="{9EC97D72-6947-3543-9789-34A6E49723F9}"/>
                </a:ext>
              </a:extLst>
            </p:cNvPr>
            <p:cNvSpPr/>
            <p:nvPr/>
          </p:nvSpPr>
          <p:spPr>
            <a:xfrm>
              <a:off x="6040323" y="2403880"/>
              <a:ext cx="8260" cy="8257"/>
            </a:xfrm>
            <a:custGeom>
              <a:avLst/>
              <a:gdLst/>
              <a:ahLst/>
              <a:cxnLst>
                <a:cxn ang="0">
                  <a:pos x="wd2" y="hd2"/>
                </a:cxn>
                <a:cxn ang="5400000">
                  <a:pos x="wd2" y="hd2"/>
                </a:cxn>
                <a:cxn ang="10800000">
                  <a:pos x="wd2" y="hd2"/>
                </a:cxn>
                <a:cxn ang="16200000">
                  <a:pos x="wd2" y="hd2"/>
                </a:cxn>
              </a:cxnLst>
              <a:rect l="0" t="0" r="r" b="b"/>
              <a:pathLst>
                <a:path w="21600" h="21600" extrusionOk="0">
                  <a:moveTo>
                    <a:pt x="21600" y="10803"/>
                  </a:moveTo>
                  <a:cubicBezTo>
                    <a:pt x="21600" y="16765"/>
                    <a:pt x="16776" y="21600"/>
                    <a:pt x="10800" y="21600"/>
                  </a:cubicBezTo>
                  <a:cubicBezTo>
                    <a:pt x="4840" y="21600"/>
                    <a:pt x="0" y="16765"/>
                    <a:pt x="0" y="10803"/>
                  </a:cubicBezTo>
                  <a:cubicBezTo>
                    <a:pt x="0" y="4835"/>
                    <a:pt x="4840" y="0"/>
                    <a:pt x="10800" y="0"/>
                  </a:cubicBezTo>
                  <a:cubicBezTo>
                    <a:pt x="16776" y="0"/>
                    <a:pt x="21600" y="4835"/>
                    <a:pt x="21600" y="10803"/>
                  </a:cubicBezTo>
                  <a:close/>
                </a:path>
              </a:pathLst>
            </a:custGeom>
            <a:solidFill>
              <a:srgbClr val="557DB1"/>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sp>
          <p:nvSpPr>
            <p:cNvPr id="31" name="Shape 29">
              <a:extLst>
                <a:ext uri="{FF2B5EF4-FFF2-40B4-BE49-F238E27FC236}">
                  <a16:creationId xmlns:a16="http://schemas.microsoft.com/office/drawing/2014/main" id="{305D71EE-4658-1341-92B5-5E02ECAA8750}"/>
                </a:ext>
              </a:extLst>
            </p:cNvPr>
            <p:cNvSpPr/>
            <p:nvPr/>
          </p:nvSpPr>
          <p:spPr>
            <a:xfrm>
              <a:off x="5864685" y="2343243"/>
              <a:ext cx="1858721" cy="2271187"/>
            </a:xfrm>
            <a:custGeom>
              <a:avLst/>
              <a:gdLst/>
              <a:ahLst/>
              <a:cxnLst>
                <a:cxn ang="0">
                  <a:pos x="wd2" y="hd2"/>
                </a:cxn>
                <a:cxn ang="5400000">
                  <a:pos x="wd2" y="hd2"/>
                </a:cxn>
                <a:cxn ang="10800000">
                  <a:pos x="wd2" y="hd2"/>
                </a:cxn>
                <a:cxn ang="16200000">
                  <a:pos x="wd2" y="hd2"/>
                </a:cxn>
              </a:cxnLst>
              <a:rect l="0" t="0" r="r" b="b"/>
              <a:pathLst>
                <a:path w="21600" h="21600" extrusionOk="0">
                  <a:moveTo>
                    <a:pt x="21600" y="21266"/>
                  </a:moveTo>
                  <a:lnTo>
                    <a:pt x="21600" y="21236"/>
                  </a:lnTo>
                  <a:lnTo>
                    <a:pt x="21600" y="21100"/>
                  </a:lnTo>
                  <a:lnTo>
                    <a:pt x="21600" y="834"/>
                  </a:lnTo>
                  <a:cubicBezTo>
                    <a:pt x="21600" y="374"/>
                    <a:pt x="21143" y="0"/>
                    <a:pt x="20581" y="0"/>
                  </a:cubicBezTo>
                  <a:lnTo>
                    <a:pt x="14299" y="0"/>
                  </a:lnTo>
                  <a:lnTo>
                    <a:pt x="0" y="21600"/>
                  </a:lnTo>
                  <a:lnTo>
                    <a:pt x="21192" y="21600"/>
                  </a:lnTo>
                  <a:cubicBezTo>
                    <a:pt x="21417" y="21600"/>
                    <a:pt x="21600" y="21450"/>
                    <a:pt x="21600" y="21266"/>
                  </a:cubicBezTo>
                  <a:close/>
                </a:path>
              </a:pathLst>
            </a:custGeom>
            <a:gradFill>
              <a:gsLst>
                <a:gs pos="0">
                  <a:srgbClr val="FFFFFF">
                    <a:alpha val="60000"/>
                  </a:srgbClr>
                </a:gs>
                <a:gs pos="100000">
                  <a:srgbClr val="FFFFFF">
                    <a:alpha val="10000"/>
                  </a:srgbClr>
                </a:gs>
              </a:gsLst>
              <a:lin ang="540000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3000"/>
            </a:p>
          </p:txBody>
        </p:sp>
      </p:grpSp>
      <p:sp>
        <p:nvSpPr>
          <p:cNvPr id="3" name="Title 2">
            <a:extLst>
              <a:ext uri="{FF2B5EF4-FFF2-40B4-BE49-F238E27FC236}">
                <a16:creationId xmlns:a16="http://schemas.microsoft.com/office/drawing/2014/main" id="{8EE08245-1191-C24A-BF12-3AFC9D939E70}"/>
              </a:ext>
            </a:extLst>
          </p:cNvPr>
          <p:cNvSpPr>
            <a:spLocks noGrp="1"/>
          </p:cNvSpPr>
          <p:nvPr>
            <p:ph type="title"/>
          </p:nvPr>
        </p:nvSpPr>
        <p:spPr/>
        <p:txBody>
          <a:bodyPr/>
          <a:lstStyle/>
          <a:p>
            <a:r>
              <a:rPr lang="en-US"/>
              <a:t>Click to edit Master title style</a:t>
            </a:r>
          </a:p>
        </p:txBody>
      </p:sp>
      <p:sp>
        <p:nvSpPr>
          <p:cNvPr id="4" name="Rectangle 3">
            <a:extLst>
              <a:ext uri="{FF2B5EF4-FFF2-40B4-BE49-F238E27FC236}">
                <a16:creationId xmlns:a16="http://schemas.microsoft.com/office/drawing/2014/main" id="{57DF7A17-D850-0644-8A59-4F3DBB40306E}"/>
              </a:ext>
            </a:extLst>
          </p:cNvPr>
          <p:cNvSpPr/>
          <p:nvPr/>
        </p:nvSpPr>
        <p:spPr>
          <a:xfrm>
            <a:off x="4320480" y="6453336"/>
            <a:ext cx="4572000" cy="246221"/>
          </a:xfrm>
          <a:prstGeom prst="rect">
            <a:avLst/>
          </a:prstGeom>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bg1"/>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chemeClr val="bg1"/>
                </a:solidFill>
                <a:effectLst/>
                <a:uLnTx/>
                <a:uFillTx/>
                <a:latin typeface="Helvetica Light" panose="020B04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bg1"/>
              </a:solidFill>
              <a:effectLst/>
              <a:uLnTx/>
              <a:uFillTx/>
              <a:latin typeface="Helvetica Light" panose="020B0403020202020204" pitchFamily="34" charset="0"/>
              <a:ea typeface="+mn-ea"/>
              <a:cs typeface="+mn-cs"/>
            </a:endParaRPr>
          </a:p>
        </p:txBody>
      </p:sp>
      <p:sp>
        <p:nvSpPr>
          <p:cNvPr id="33" name="Rectangle 32">
            <a:extLst>
              <a:ext uri="{FF2B5EF4-FFF2-40B4-BE49-F238E27FC236}">
                <a16:creationId xmlns:a16="http://schemas.microsoft.com/office/drawing/2014/main" id="{E0DCC305-AF10-FD4D-8281-A00B96C73056}"/>
              </a:ext>
            </a:extLst>
          </p:cNvPr>
          <p:cNvSpPr/>
          <p:nvPr/>
        </p:nvSpPr>
        <p:spPr>
          <a:xfrm>
            <a:off x="1529223" y="1429773"/>
            <a:ext cx="6040560" cy="41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Picture Placeholder 4">
            <a:extLst>
              <a:ext uri="{FF2B5EF4-FFF2-40B4-BE49-F238E27FC236}">
                <a16:creationId xmlns:a16="http://schemas.microsoft.com/office/drawing/2014/main" id="{750A077F-D214-154A-859A-DEE95CA913DD}"/>
              </a:ext>
            </a:extLst>
          </p:cNvPr>
          <p:cNvSpPr>
            <a:spLocks noGrp="1"/>
          </p:cNvSpPr>
          <p:nvPr>
            <p:ph type="pic" sz="quarter" idx="12"/>
          </p:nvPr>
        </p:nvSpPr>
        <p:spPr>
          <a:xfrm>
            <a:off x="1530836" y="1449103"/>
            <a:ext cx="6061941" cy="4178371"/>
          </a:xfrm>
        </p:spPr>
        <p:txBody>
          <a:bodyPr/>
          <a:lstStyle/>
          <a:p>
            <a:r>
              <a:rPr lang="en-US"/>
              <a:t>Click icon to add picture</a:t>
            </a:r>
          </a:p>
        </p:txBody>
      </p:sp>
    </p:spTree>
    <p:extLst>
      <p:ext uri="{BB962C8B-B14F-4D97-AF65-F5344CB8AC3E}">
        <p14:creationId xmlns:p14="http://schemas.microsoft.com/office/powerpoint/2010/main" val="406523818"/>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Last Slid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0FCD9FF-5EB7-0649-92A6-E5AD1D746511}"/>
              </a:ext>
            </a:extLst>
          </p:cNvPr>
          <p:cNvSpPr/>
          <p:nvPr/>
        </p:nvSpPr>
        <p:spPr>
          <a:xfrm>
            <a:off x="4320480" y="6453336"/>
            <a:ext cx="4572000" cy="246221"/>
          </a:xfrm>
          <a:prstGeom prst="rect">
            <a:avLst/>
          </a:prstGeom>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Medisolv, Inc. All Rights Reserved | </a:t>
            </a:r>
            <a:fld id="{FD7B4D35-9E73-6141-9F27-1973C2246ABF}" type="slidenum">
              <a:rPr kumimoji="0" lang="en-US" sz="1000" b="0" i="0" u="none" strike="noStrike" kern="1200" cap="none" spc="0" normalizeH="0" baseline="0" noProof="0" smtClean="0">
                <a:ln>
                  <a:noFill/>
                </a:ln>
                <a:solidFill>
                  <a:srgbClr val="000000"/>
                </a:solidFill>
                <a:effectLst/>
                <a:uLnTx/>
                <a:uFillTx/>
                <a:latin typeface="Helvetica Light" panose="020B04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p:txBody>
      </p:sp>
      <p:sp>
        <p:nvSpPr>
          <p:cNvPr id="10" name="TextBox 9">
            <a:extLst>
              <a:ext uri="{FF2B5EF4-FFF2-40B4-BE49-F238E27FC236}">
                <a16:creationId xmlns:a16="http://schemas.microsoft.com/office/drawing/2014/main" id="{04859661-8A94-A04C-8DF8-F5910743AE3D}"/>
              </a:ext>
            </a:extLst>
          </p:cNvPr>
          <p:cNvSpPr txBox="1"/>
          <p:nvPr/>
        </p:nvSpPr>
        <p:spPr>
          <a:xfrm>
            <a:off x="5542019" y="4343440"/>
            <a:ext cx="2828527" cy="749244"/>
          </a:xfrm>
          <a:prstGeom prst="rect">
            <a:avLst/>
          </a:prstGeom>
          <a:noFill/>
        </p:spPr>
        <p:txBody>
          <a:bodyPr wrap="square" rtlCol="0" anchor="ctr">
            <a:spAutoFit/>
          </a:bodyPr>
          <a:lstStyle/>
          <a:p>
            <a:pPr>
              <a:lnSpc>
                <a:spcPts val="1700"/>
              </a:lnSpc>
            </a:pPr>
            <a:r>
              <a:rPr lang="en-US" sz="1200" i="1" dirty="0">
                <a:solidFill>
                  <a:srgbClr val="000000"/>
                </a:solidFill>
                <a:latin typeface="Arial" panose="020B0604020202020204" pitchFamily="34" charset="0"/>
                <a:ea typeface="Montserrat Light" charset="0"/>
                <a:cs typeface="Arial" panose="020B0604020202020204" pitchFamily="34" charset="0"/>
              </a:rPr>
              <a:t>10960 Grantchester Way</a:t>
            </a:r>
            <a:br>
              <a:rPr lang="en-US" sz="1200" i="1" dirty="0">
                <a:solidFill>
                  <a:srgbClr val="000000"/>
                </a:solidFill>
                <a:latin typeface="Arial" panose="020B0604020202020204" pitchFamily="34" charset="0"/>
                <a:ea typeface="Montserrat Light" charset="0"/>
                <a:cs typeface="Arial" panose="020B0604020202020204" pitchFamily="34" charset="0"/>
              </a:rPr>
            </a:br>
            <a:r>
              <a:rPr lang="en-US" sz="1200" i="1" dirty="0">
                <a:solidFill>
                  <a:srgbClr val="000000"/>
                </a:solidFill>
                <a:latin typeface="Arial" panose="020B0604020202020204" pitchFamily="34" charset="0"/>
                <a:ea typeface="Montserrat Light" charset="0"/>
                <a:cs typeface="Arial" panose="020B0604020202020204" pitchFamily="34" charset="0"/>
              </a:rPr>
              <a:t>Suite 520</a:t>
            </a:r>
            <a:br>
              <a:rPr lang="en-US" sz="1200" i="1" dirty="0">
                <a:solidFill>
                  <a:srgbClr val="000000"/>
                </a:solidFill>
                <a:latin typeface="Arial" panose="020B0604020202020204" pitchFamily="34" charset="0"/>
                <a:ea typeface="Montserrat Light" charset="0"/>
                <a:cs typeface="Arial" panose="020B0604020202020204" pitchFamily="34" charset="0"/>
              </a:rPr>
            </a:br>
            <a:r>
              <a:rPr lang="en-US" sz="1200" i="1" dirty="0">
                <a:solidFill>
                  <a:srgbClr val="000000"/>
                </a:solidFill>
                <a:latin typeface="Arial" panose="020B0604020202020204" pitchFamily="34" charset="0"/>
                <a:ea typeface="Montserrat Light" charset="0"/>
                <a:cs typeface="Arial" panose="020B0604020202020204" pitchFamily="34" charset="0"/>
              </a:rPr>
              <a:t>Columbia, MD 21044</a:t>
            </a:r>
          </a:p>
        </p:txBody>
      </p:sp>
      <p:sp>
        <p:nvSpPr>
          <p:cNvPr id="12" name="TextBox 11">
            <a:extLst>
              <a:ext uri="{FF2B5EF4-FFF2-40B4-BE49-F238E27FC236}">
                <a16:creationId xmlns:a16="http://schemas.microsoft.com/office/drawing/2014/main" id="{B4DD53F1-A7D5-174E-812F-DC1A6438814B}"/>
              </a:ext>
            </a:extLst>
          </p:cNvPr>
          <p:cNvSpPr txBox="1"/>
          <p:nvPr/>
        </p:nvSpPr>
        <p:spPr>
          <a:xfrm>
            <a:off x="5542019" y="5137447"/>
            <a:ext cx="2828527" cy="307777"/>
          </a:xfrm>
          <a:prstGeom prst="rect">
            <a:avLst/>
          </a:prstGeom>
          <a:noFill/>
        </p:spPr>
        <p:txBody>
          <a:bodyPr wrap="square" rtlCol="0" anchor="ctr">
            <a:spAutoFit/>
          </a:bodyPr>
          <a:lstStyle/>
          <a:p>
            <a:r>
              <a:rPr lang="en-US" sz="1400" b="1" spc="300" dirty="0">
                <a:solidFill>
                  <a:srgbClr val="000000"/>
                </a:solidFill>
                <a:latin typeface="Arial Black" panose="020B0604020202020204" pitchFamily="34" charset="0"/>
                <a:ea typeface="Montserrat Medium" charset="0"/>
                <a:cs typeface="Arial Black" panose="020B0604020202020204" pitchFamily="34" charset="0"/>
              </a:rPr>
              <a:t>(844) 633-4765</a:t>
            </a:r>
          </a:p>
        </p:txBody>
      </p:sp>
      <p:sp>
        <p:nvSpPr>
          <p:cNvPr id="13" name="Rectangle 12">
            <a:extLst>
              <a:ext uri="{FF2B5EF4-FFF2-40B4-BE49-F238E27FC236}">
                <a16:creationId xmlns:a16="http://schemas.microsoft.com/office/drawing/2014/main" id="{2938CACA-2153-4D40-A48D-C96B98384D0D}"/>
              </a:ext>
            </a:extLst>
          </p:cNvPr>
          <p:cNvSpPr/>
          <p:nvPr/>
        </p:nvSpPr>
        <p:spPr>
          <a:xfrm>
            <a:off x="5639154" y="5766272"/>
            <a:ext cx="3504846" cy="489343"/>
          </a:xfrm>
          <a:prstGeom prst="rect">
            <a:avLst/>
          </a:prstGeom>
          <a:gradFill>
            <a:gsLst>
              <a:gs pos="0">
                <a:schemeClr val="accent1">
                  <a:alpha val="90000"/>
                </a:schemeClr>
              </a:gs>
              <a:gs pos="99000">
                <a:schemeClr val="accent5"/>
              </a:gs>
            </a:gsLst>
            <a:path path="rect">
              <a:fillToRect t="100000" r="10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hlinkClick r:id="rId2"/>
            <a:extLst>
              <a:ext uri="{FF2B5EF4-FFF2-40B4-BE49-F238E27FC236}">
                <a16:creationId xmlns:a16="http://schemas.microsoft.com/office/drawing/2014/main" id="{2E3C1FA2-6683-8F40-BFA7-0499A405EA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76256" y="5857776"/>
            <a:ext cx="306335" cy="306335"/>
          </a:xfrm>
          <a:prstGeom prst="rect">
            <a:avLst/>
          </a:prstGeom>
        </p:spPr>
      </p:pic>
      <p:pic>
        <p:nvPicPr>
          <p:cNvPr id="15" name="Picture 14">
            <a:hlinkClick r:id="rId4"/>
            <a:extLst>
              <a:ext uri="{FF2B5EF4-FFF2-40B4-BE49-F238E27FC236}">
                <a16:creationId xmlns:a16="http://schemas.microsoft.com/office/drawing/2014/main" id="{68D79187-117F-2540-AFDE-C25AC6D5D55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29408" y="5857776"/>
            <a:ext cx="306335" cy="306335"/>
          </a:xfrm>
          <a:prstGeom prst="rect">
            <a:avLst/>
          </a:prstGeom>
        </p:spPr>
      </p:pic>
      <p:pic>
        <p:nvPicPr>
          <p:cNvPr id="16" name="Picture 15">
            <a:hlinkClick r:id="rId6"/>
            <a:extLst>
              <a:ext uri="{FF2B5EF4-FFF2-40B4-BE49-F238E27FC236}">
                <a16:creationId xmlns:a16="http://schemas.microsoft.com/office/drawing/2014/main" id="{8E3DFAA8-C168-504F-BB8D-DF3B48F694D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782560" y="5857776"/>
            <a:ext cx="306335" cy="306335"/>
          </a:xfrm>
          <a:prstGeom prst="rect">
            <a:avLst/>
          </a:prstGeom>
        </p:spPr>
      </p:pic>
      <p:sp>
        <p:nvSpPr>
          <p:cNvPr id="5" name="Picture Placeholder 4">
            <a:extLst>
              <a:ext uri="{FF2B5EF4-FFF2-40B4-BE49-F238E27FC236}">
                <a16:creationId xmlns:a16="http://schemas.microsoft.com/office/drawing/2014/main" id="{BF1CF766-E431-2D4F-A809-98B467D832BC}"/>
              </a:ext>
            </a:extLst>
          </p:cNvPr>
          <p:cNvSpPr>
            <a:spLocks noGrp="1"/>
          </p:cNvSpPr>
          <p:nvPr>
            <p:ph type="pic" sz="quarter" idx="10"/>
          </p:nvPr>
        </p:nvSpPr>
        <p:spPr>
          <a:xfrm>
            <a:off x="1439168" y="1709751"/>
            <a:ext cx="2881312" cy="2879725"/>
          </a:xfrm>
        </p:spPr>
        <p:txBody>
          <a:bodyPr/>
          <a:lstStyle/>
          <a:p>
            <a:r>
              <a:rPr lang="en-US"/>
              <a:t>Click icon to add picture</a:t>
            </a:r>
          </a:p>
        </p:txBody>
      </p:sp>
      <p:sp>
        <p:nvSpPr>
          <p:cNvPr id="18" name="Text Placeholder 17">
            <a:extLst>
              <a:ext uri="{FF2B5EF4-FFF2-40B4-BE49-F238E27FC236}">
                <a16:creationId xmlns:a16="http://schemas.microsoft.com/office/drawing/2014/main" id="{3368FC1C-4C36-984C-91AA-475E97DD9A9A}"/>
              </a:ext>
            </a:extLst>
          </p:cNvPr>
          <p:cNvSpPr>
            <a:spLocks noGrp="1"/>
          </p:cNvSpPr>
          <p:nvPr>
            <p:ph type="body" sz="quarter" idx="11" hasCustomPrompt="1"/>
          </p:nvPr>
        </p:nvSpPr>
        <p:spPr>
          <a:xfrm>
            <a:off x="1439863" y="5429093"/>
            <a:ext cx="2881312" cy="268294"/>
          </a:xfrm>
        </p:spPr>
        <p:txBody>
          <a:bodyPr anchor="ctr">
            <a:normAutofit/>
          </a:bodyPr>
          <a:lstStyle>
            <a:lvl1pPr>
              <a:defRPr sz="1500" b="0" i="0">
                <a:latin typeface="Helvetica Light" panose="020B0403020202020204" pitchFamily="34" charset="0"/>
              </a:defRPr>
            </a:lvl1pPr>
          </a:lstStyle>
          <a:p>
            <a:pPr lvl="0"/>
            <a:r>
              <a:rPr lang="en-US" dirty="0"/>
              <a:t>Email</a:t>
            </a:r>
          </a:p>
        </p:txBody>
      </p:sp>
      <p:pic>
        <p:nvPicPr>
          <p:cNvPr id="21" name="Picture 20" descr="A picture containing text, sign, tableware, dishware&#10;&#10;Description automatically generated">
            <a:extLst>
              <a:ext uri="{FF2B5EF4-FFF2-40B4-BE49-F238E27FC236}">
                <a16:creationId xmlns:a16="http://schemas.microsoft.com/office/drawing/2014/main" id="{6E904F2F-9190-C742-AA45-E3D753DBE4A2}"/>
              </a:ext>
            </a:extLst>
          </p:cNvPr>
          <p:cNvPicPr>
            <a:picLocks noChangeAspect="1"/>
          </p:cNvPicPr>
          <p:nvPr/>
        </p:nvPicPr>
        <p:blipFill>
          <a:blip r:embed="rId8"/>
          <a:stretch>
            <a:fillRect/>
          </a:stretch>
        </p:blipFill>
        <p:spPr>
          <a:xfrm>
            <a:off x="5542013" y="2663442"/>
            <a:ext cx="3134443" cy="1094567"/>
          </a:xfrm>
          <a:prstGeom prst="rect">
            <a:avLst/>
          </a:prstGeom>
        </p:spPr>
      </p:pic>
      <p:sp>
        <p:nvSpPr>
          <p:cNvPr id="24" name="TextBox 23">
            <a:extLst>
              <a:ext uri="{FF2B5EF4-FFF2-40B4-BE49-F238E27FC236}">
                <a16:creationId xmlns:a16="http://schemas.microsoft.com/office/drawing/2014/main" id="{6221FAC0-CC11-FC48-B871-B9E60D49F618}"/>
              </a:ext>
            </a:extLst>
          </p:cNvPr>
          <p:cNvSpPr txBox="1"/>
          <p:nvPr/>
        </p:nvSpPr>
        <p:spPr>
          <a:xfrm>
            <a:off x="5542019" y="3990901"/>
            <a:ext cx="2828527" cy="307777"/>
          </a:xfrm>
          <a:prstGeom prst="rect">
            <a:avLst/>
          </a:prstGeom>
          <a:noFill/>
        </p:spPr>
        <p:txBody>
          <a:bodyPr wrap="square" rtlCol="0" anchor="ctr">
            <a:spAutoFit/>
          </a:bodyPr>
          <a:lstStyle/>
          <a:p>
            <a:r>
              <a:rPr lang="en-US" sz="1400" b="1" i="0" spc="300" dirty="0">
                <a:solidFill>
                  <a:srgbClr val="000000"/>
                </a:solidFill>
                <a:latin typeface="Arial Black" panose="020B0604020202020204" pitchFamily="34" charset="0"/>
                <a:ea typeface="Montserrat" charset="0"/>
                <a:cs typeface="Arial Black" panose="020B0604020202020204" pitchFamily="34" charset="0"/>
              </a:rPr>
              <a:t>MEDISOLV.COM</a:t>
            </a:r>
          </a:p>
        </p:txBody>
      </p:sp>
      <p:sp>
        <p:nvSpPr>
          <p:cNvPr id="17" name="Text Placeholder 17">
            <a:extLst>
              <a:ext uri="{FF2B5EF4-FFF2-40B4-BE49-F238E27FC236}">
                <a16:creationId xmlns:a16="http://schemas.microsoft.com/office/drawing/2014/main" id="{B972C21A-C2B7-B442-90F5-312B4D620E74}"/>
              </a:ext>
            </a:extLst>
          </p:cNvPr>
          <p:cNvSpPr>
            <a:spLocks noGrp="1"/>
          </p:cNvSpPr>
          <p:nvPr>
            <p:ph type="body" sz="quarter" idx="13" hasCustomPrompt="1"/>
          </p:nvPr>
        </p:nvSpPr>
        <p:spPr>
          <a:xfrm>
            <a:off x="1439863" y="4813514"/>
            <a:ext cx="2881312" cy="279170"/>
          </a:xfrm>
        </p:spPr>
        <p:txBody>
          <a:bodyPr anchor="ctr">
            <a:normAutofit/>
          </a:bodyPr>
          <a:lstStyle>
            <a:lvl1pPr>
              <a:defRPr sz="1500" b="1" i="0">
                <a:latin typeface="Helvetica Light" panose="020B0403020202020204" pitchFamily="34" charset="0"/>
              </a:defRPr>
            </a:lvl1pPr>
          </a:lstStyle>
          <a:p>
            <a:pPr lvl="0"/>
            <a:r>
              <a:rPr lang="en-US" dirty="0"/>
              <a:t>Name</a:t>
            </a:r>
          </a:p>
        </p:txBody>
      </p:sp>
      <p:sp>
        <p:nvSpPr>
          <p:cNvPr id="19" name="Text Placeholder 17">
            <a:extLst>
              <a:ext uri="{FF2B5EF4-FFF2-40B4-BE49-F238E27FC236}">
                <a16:creationId xmlns:a16="http://schemas.microsoft.com/office/drawing/2014/main" id="{E0E1ACDB-4B88-F04B-89EF-D59F1692AEEA}"/>
              </a:ext>
            </a:extLst>
          </p:cNvPr>
          <p:cNvSpPr>
            <a:spLocks noGrp="1"/>
          </p:cNvSpPr>
          <p:nvPr>
            <p:ph type="body" sz="quarter" idx="14" hasCustomPrompt="1"/>
          </p:nvPr>
        </p:nvSpPr>
        <p:spPr>
          <a:xfrm>
            <a:off x="1439863" y="5047194"/>
            <a:ext cx="2881312" cy="275534"/>
          </a:xfrm>
        </p:spPr>
        <p:txBody>
          <a:bodyPr anchor="ctr">
            <a:normAutofit/>
          </a:bodyPr>
          <a:lstStyle>
            <a:lvl1pPr>
              <a:defRPr sz="1500" b="0" i="1">
                <a:latin typeface="Helvetica Light" panose="020B0403020202020204" pitchFamily="34" charset="0"/>
              </a:defRPr>
            </a:lvl1pPr>
          </a:lstStyle>
          <a:p>
            <a:pPr lvl="0"/>
            <a:r>
              <a:rPr lang="en-US" dirty="0"/>
              <a:t>Job Title</a:t>
            </a:r>
          </a:p>
        </p:txBody>
      </p:sp>
      <p:sp>
        <p:nvSpPr>
          <p:cNvPr id="22" name="Text Placeholder 17">
            <a:extLst>
              <a:ext uri="{FF2B5EF4-FFF2-40B4-BE49-F238E27FC236}">
                <a16:creationId xmlns:a16="http://schemas.microsoft.com/office/drawing/2014/main" id="{B65EF6DD-0976-6147-9C54-6513BEB6F209}"/>
              </a:ext>
            </a:extLst>
          </p:cNvPr>
          <p:cNvSpPr>
            <a:spLocks noGrp="1"/>
          </p:cNvSpPr>
          <p:nvPr>
            <p:ph type="body" sz="quarter" idx="15" hasCustomPrompt="1"/>
          </p:nvPr>
        </p:nvSpPr>
        <p:spPr>
          <a:xfrm>
            <a:off x="1439863" y="5659137"/>
            <a:ext cx="2881312" cy="268294"/>
          </a:xfrm>
        </p:spPr>
        <p:txBody>
          <a:bodyPr anchor="ctr">
            <a:normAutofit/>
          </a:bodyPr>
          <a:lstStyle>
            <a:lvl1pPr>
              <a:defRPr sz="1500" b="0" i="0">
                <a:latin typeface="Helvetica Light" panose="020B0403020202020204" pitchFamily="34" charset="0"/>
              </a:defRPr>
            </a:lvl1pPr>
          </a:lstStyle>
          <a:p>
            <a:pPr lvl="0"/>
            <a:r>
              <a:rPr lang="en-US" dirty="0"/>
              <a:t>Phone</a:t>
            </a:r>
          </a:p>
        </p:txBody>
      </p:sp>
    </p:spTree>
    <p:extLst>
      <p:ext uri="{BB962C8B-B14F-4D97-AF65-F5344CB8AC3E}">
        <p14:creationId xmlns:p14="http://schemas.microsoft.com/office/powerpoint/2010/main" val="3637843336"/>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8" name="Text Placeholder 11">
            <a:extLst>
              <a:ext uri="{FF2B5EF4-FFF2-40B4-BE49-F238E27FC236}">
                <a16:creationId xmlns:a16="http://schemas.microsoft.com/office/drawing/2014/main" id="{70DC524E-AD71-2242-81C6-1725D1742F1A}"/>
              </a:ext>
            </a:extLst>
          </p:cNvPr>
          <p:cNvSpPr>
            <a:spLocks noGrp="1"/>
          </p:cNvSpPr>
          <p:nvPr>
            <p:ph type="body" sz="quarter" idx="13" hasCustomPrompt="1"/>
          </p:nvPr>
        </p:nvSpPr>
        <p:spPr>
          <a:xfrm>
            <a:off x="179672" y="154005"/>
            <a:ext cx="8964328" cy="539015"/>
          </a:xfrm>
          <a:ln>
            <a:noFill/>
          </a:ln>
        </p:spPr>
        <p:txBody>
          <a:bodyPr>
            <a:noAutofit/>
          </a:bodyPr>
          <a:lstStyle>
            <a:lvl1pPr marL="0" indent="0" algn="ctr">
              <a:buNone/>
              <a:defRPr sz="3600" baseline="0">
                <a:solidFill>
                  <a:schemeClr val="bg1"/>
                </a:solidFill>
              </a:defRPr>
            </a:lvl1pPr>
          </a:lstStyle>
          <a:p>
            <a:pPr lvl="0"/>
            <a:r>
              <a:rPr lang="en-US" dirty="0"/>
              <a:t>Header Text</a:t>
            </a:r>
          </a:p>
        </p:txBody>
      </p:sp>
      <p:sp>
        <p:nvSpPr>
          <p:cNvPr id="9" name="Text Placeholder 2">
            <a:extLst>
              <a:ext uri="{FF2B5EF4-FFF2-40B4-BE49-F238E27FC236}">
                <a16:creationId xmlns:a16="http://schemas.microsoft.com/office/drawing/2014/main" id="{C17792B9-8F74-4E44-81BA-1387E6DD7230}"/>
              </a:ext>
            </a:extLst>
          </p:cNvPr>
          <p:cNvSpPr>
            <a:spLocks noGrp="1"/>
          </p:cNvSpPr>
          <p:nvPr>
            <p:ph idx="1" hasCustomPrompt="1"/>
          </p:nvPr>
        </p:nvSpPr>
        <p:spPr>
          <a:xfrm>
            <a:off x="457200" y="1600200"/>
            <a:ext cx="8229600" cy="4436401"/>
          </a:xfrm>
          <a:prstGeom prst="rect">
            <a:avLst/>
          </a:prstGeom>
        </p:spPr>
        <p:txBody>
          <a:bodyPr vert="horz" lIns="91440" tIns="45720" rIns="91440" bIns="45720" rtlCol="0">
            <a:normAutofit/>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3200" b="1">
                <a:latin typeface="Arial" panose="020B0604020202020204" pitchFamily="34" charset="0"/>
                <a:cs typeface="Arial" panose="020B0604020202020204" pitchFamily="34" charset="0"/>
              </a:defRPr>
            </a:lvl1pPr>
            <a:lvl2pPr marL="742950" marR="0" indent="-285750" algn="l" defTabSz="914400" rtl="0" eaLnBrk="1" fontAlgn="auto" latinLnBrk="0" hangingPunct="1">
              <a:lnSpc>
                <a:spcPct val="100000"/>
              </a:lnSpc>
              <a:spcBef>
                <a:spcPct val="20000"/>
              </a:spcBef>
              <a:spcAft>
                <a:spcPts val="0"/>
              </a:spcAft>
              <a:buClrTx/>
              <a:buSzTx/>
              <a:buFont typeface="Arial" pitchFamily="34" charset="0"/>
              <a:buChar char="–"/>
              <a:tabLst/>
              <a:defRPr sz="2000">
                <a:latin typeface="Arial" panose="020B0604020202020204" pitchFamily="34" charset="0"/>
                <a:cs typeface="Arial" panose="020B0604020202020204" pitchFamily="34" charset="0"/>
              </a:defRPr>
            </a:lvl2pPr>
            <a:lvl3pPr marL="11430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2000">
                <a:latin typeface="Arial" panose="020B0604020202020204" pitchFamily="34" charset="0"/>
                <a:cs typeface="Arial" panose="020B0604020202020204" pitchFamily="34" charset="0"/>
              </a:defRPr>
            </a:lvl3pPr>
            <a:lvl4pPr marL="16002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2000">
                <a:latin typeface="Arial" panose="020B0604020202020204" pitchFamily="34" charset="0"/>
                <a:cs typeface="Arial" panose="020B0604020202020204" pitchFamily="34" charset="0"/>
              </a:defRPr>
            </a:lvl4pPr>
            <a:lvl5pPr marL="20574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2000">
                <a:latin typeface="Arial" panose="020B0604020202020204" pitchFamily="34" charset="0"/>
                <a:cs typeface="Arial" panose="020B0604020202020204" pitchFamily="34" charset="0"/>
              </a:defRPr>
            </a:lvl5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Click to edit Master text styles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Second level</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n-ea"/>
                <a:cs typeface="Arial" panose="020B0604020202020204" pitchFamily="34" charset="0"/>
              </a:rPr>
              <a:t>Third level</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a:ln>
                  <a:noFill/>
                </a:ln>
                <a:solidFill>
                  <a:srgbClr val="004877"/>
                </a:solidFill>
                <a:effectLst/>
                <a:uLnTx/>
                <a:uFillTx/>
                <a:latin typeface="Arial" panose="020B0604020202020204" pitchFamily="34" charset="0"/>
                <a:ea typeface="+mn-ea"/>
                <a:cs typeface="Arial" panose="020B0604020202020204" pitchFamily="34" charset="0"/>
              </a:rPr>
              <a:t>Fourth level</a:t>
            </a:r>
          </a:p>
          <a:p>
            <a:pPr marL="2057400" marR="0" lvl="4"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Fifth level</a:t>
            </a:r>
          </a:p>
        </p:txBody>
      </p:sp>
    </p:spTree>
    <p:extLst>
      <p:ext uri="{BB962C8B-B14F-4D97-AF65-F5344CB8AC3E}">
        <p14:creationId xmlns:p14="http://schemas.microsoft.com/office/powerpoint/2010/main" val="2465406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374327" cy="667657"/>
          </a:xfrm>
        </p:spPr>
        <p:txBody>
          <a:bodyPr>
            <a:noAutofit/>
          </a:bodyPr>
          <a:lstStyle>
            <a:lvl1pPr algn="r">
              <a:defRPr sz="3200" b="1" i="0">
                <a:solidFill>
                  <a:schemeClr val="tx1">
                    <a:lumMod val="75000"/>
                    <a:lumOff val="25000"/>
                  </a:schemeClr>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hasCustomPrompt="1"/>
          </p:nvPr>
        </p:nvSpPr>
        <p:spPr>
          <a:xfrm>
            <a:off x="457200" y="1510393"/>
            <a:ext cx="5323114" cy="4513036"/>
          </a:xfrm>
        </p:spPr>
        <p:txBody>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3400" b="1">
                <a:solidFill>
                  <a:srgbClr val="004877"/>
                </a:solidFill>
                <a:latin typeface="Arial" panose="020B0604020202020204" pitchFamily="34" charset="0"/>
                <a:cs typeface="Arial" panose="020B0604020202020204" pitchFamily="34" charset="0"/>
              </a:defRPr>
            </a:lvl1pPr>
            <a:lvl2pPr marL="742950" marR="0" indent="-285750" algn="l" defTabSz="914400" rtl="0" eaLnBrk="1" fontAlgn="auto" latinLnBrk="0" hangingPunct="1">
              <a:lnSpc>
                <a:spcPct val="100000"/>
              </a:lnSpc>
              <a:spcBef>
                <a:spcPct val="20000"/>
              </a:spcBef>
              <a:spcAft>
                <a:spcPts val="0"/>
              </a:spcAft>
              <a:buClrTx/>
              <a:buSzTx/>
              <a:buFont typeface="Arial" pitchFamily="34" charset="0"/>
              <a:buChar char="–"/>
              <a:tabLst/>
              <a:defRPr sz="2400" b="0" i="0">
                <a:solidFill>
                  <a:schemeClr val="tx1"/>
                </a:solidFill>
                <a:latin typeface="Arial" panose="020B0604020202020204" pitchFamily="34" charset="0"/>
                <a:cs typeface="Arial" panose="020B0604020202020204" pitchFamily="34" charset="0"/>
              </a:defRPr>
            </a:lvl2pPr>
            <a:lvl3pPr marL="11430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2000" i="0">
                <a:solidFill>
                  <a:srgbClr val="004877"/>
                </a:solidFill>
                <a:latin typeface="Arial" panose="020B0604020202020204" pitchFamily="34" charset="0"/>
                <a:cs typeface="Arial" panose="020B0604020202020204" pitchFamily="34" charset="0"/>
              </a:defRPr>
            </a:lvl3pPr>
            <a:lvl4pPr marL="16002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1800">
                <a:solidFill>
                  <a:schemeClr val="tx1">
                    <a:lumMod val="65000"/>
                    <a:lumOff val="35000"/>
                  </a:schemeClr>
                </a:solidFill>
                <a:latin typeface="Arial" panose="020B0604020202020204" pitchFamily="34" charset="0"/>
                <a:cs typeface="Arial" panose="020B0604020202020204" pitchFamily="34" charset="0"/>
              </a:defRPr>
            </a:lvl4pPr>
            <a:lvl5pPr marL="20574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1800">
                <a:solidFill>
                  <a:schemeClr val="tx1">
                    <a:lumMod val="65000"/>
                    <a:lumOff val="35000"/>
                  </a:schemeClr>
                </a:solidFill>
                <a:latin typeface="Arial" panose="020B0604020202020204" pitchFamily="34" charset="0"/>
                <a:cs typeface="Arial" panose="020B0604020202020204" pitchFamily="34" charset="0"/>
              </a:defRPr>
            </a:lvl5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Click to edit Master text styles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Second level</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n-ea"/>
                <a:cs typeface="Arial" panose="020B0604020202020204" pitchFamily="34" charset="0"/>
              </a:rPr>
              <a:t>Third level</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a:ln>
                  <a:noFill/>
                </a:ln>
                <a:solidFill>
                  <a:srgbClr val="004877"/>
                </a:solidFill>
                <a:effectLst/>
                <a:uLnTx/>
                <a:uFillTx/>
                <a:latin typeface="Arial" panose="020B0604020202020204" pitchFamily="34" charset="0"/>
                <a:ea typeface="+mn-ea"/>
                <a:cs typeface="Arial" panose="020B0604020202020204" pitchFamily="34" charset="0"/>
              </a:rPr>
              <a:t>Fourth level</a:t>
            </a:r>
          </a:p>
          <a:p>
            <a:pPr marL="2057400" marR="0" lvl="4"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Fifth level</a:t>
            </a:r>
          </a:p>
        </p:txBody>
      </p:sp>
      <p:sp>
        <p:nvSpPr>
          <p:cNvPr id="8" name="Picture Placeholder 2"/>
          <p:cNvSpPr>
            <a:spLocks noGrp="1"/>
          </p:cNvSpPr>
          <p:nvPr>
            <p:ph type="pic" idx="10"/>
          </p:nvPr>
        </p:nvSpPr>
        <p:spPr>
          <a:xfrm>
            <a:off x="6066063" y="1257300"/>
            <a:ext cx="3075703" cy="488377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extLst>
      <p:ext uri="{BB962C8B-B14F-4D97-AF65-F5344CB8AC3E}">
        <p14:creationId xmlns:p14="http://schemas.microsoft.com/office/powerpoint/2010/main" val="985561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820603"/>
            <a:ext cx="8229600" cy="1143000"/>
          </a:xfrm>
        </p:spPr>
        <p:txBody>
          <a:bodyPr/>
          <a:lstStyle>
            <a:lvl1pPr>
              <a:defRPr b="1">
                <a:solidFill>
                  <a:schemeClr val="tx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958656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7563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49313" y="3582307"/>
            <a:ext cx="7772400" cy="1362075"/>
          </a:xfrm>
        </p:spPr>
        <p:txBody>
          <a:bodyPr anchor="t">
            <a:normAutofit/>
          </a:bodyPr>
          <a:lstStyle>
            <a:lvl1pPr algn="l">
              <a:defRPr sz="3200" b="1" cap="a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849313" y="2082120"/>
            <a:ext cx="77724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11" name="Straight Connector 10"/>
          <p:cNvCxnSpPr/>
          <p:nvPr/>
        </p:nvCxnSpPr>
        <p:spPr>
          <a:xfrm>
            <a:off x="857250" y="3582307"/>
            <a:ext cx="7405007"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939686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18" Type="http://schemas.openxmlformats.org/officeDocument/2006/relationships/slideLayout" Target="../slideLayouts/slideLayout37.xml"/><Relationship Id="rId26" Type="http://schemas.openxmlformats.org/officeDocument/2006/relationships/slideLayout" Target="../slideLayouts/slideLayout45.xml"/><Relationship Id="rId3" Type="http://schemas.openxmlformats.org/officeDocument/2006/relationships/slideLayout" Target="../slideLayouts/slideLayout22.xml"/><Relationship Id="rId21" Type="http://schemas.openxmlformats.org/officeDocument/2006/relationships/slideLayout" Target="../slideLayouts/slideLayout40.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17" Type="http://schemas.openxmlformats.org/officeDocument/2006/relationships/slideLayout" Target="../slideLayouts/slideLayout36.xml"/><Relationship Id="rId25" Type="http://schemas.openxmlformats.org/officeDocument/2006/relationships/slideLayout" Target="../slideLayouts/slideLayout44.xml"/><Relationship Id="rId2" Type="http://schemas.openxmlformats.org/officeDocument/2006/relationships/slideLayout" Target="../slideLayouts/slideLayout21.xml"/><Relationship Id="rId16" Type="http://schemas.openxmlformats.org/officeDocument/2006/relationships/slideLayout" Target="../slideLayouts/slideLayout35.xml"/><Relationship Id="rId20" Type="http://schemas.openxmlformats.org/officeDocument/2006/relationships/slideLayout" Target="../slideLayouts/slideLayout39.xml"/><Relationship Id="rId29" Type="http://schemas.openxmlformats.org/officeDocument/2006/relationships/slideLayout" Target="../slideLayouts/slideLayout48.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24" Type="http://schemas.openxmlformats.org/officeDocument/2006/relationships/slideLayout" Target="../slideLayouts/slideLayout43.xml"/><Relationship Id="rId5" Type="http://schemas.openxmlformats.org/officeDocument/2006/relationships/slideLayout" Target="../slideLayouts/slideLayout24.xml"/><Relationship Id="rId15" Type="http://schemas.openxmlformats.org/officeDocument/2006/relationships/slideLayout" Target="../slideLayouts/slideLayout34.xml"/><Relationship Id="rId23" Type="http://schemas.openxmlformats.org/officeDocument/2006/relationships/slideLayout" Target="../slideLayouts/slideLayout42.xml"/><Relationship Id="rId28" Type="http://schemas.openxmlformats.org/officeDocument/2006/relationships/slideLayout" Target="../slideLayouts/slideLayout47.xml"/><Relationship Id="rId10" Type="http://schemas.openxmlformats.org/officeDocument/2006/relationships/slideLayout" Target="../slideLayouts/slideLayout29.xml"/><Relationship Id="rId19" Type="http://schemas.openxmlformats.org/officeDocument/2006/relationships/slideLayout" Target="../slideLayouts/slideLayout38.xml"/><Relationship Id="rId31" Type="http://schemas.openxmlformats.org/officeDocument/2006/relationships/theme" Target="../theme/theme4.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slideLayout" Target="../slideLayouts/slideLayout33.xml"/><Relationship Id="rId22" Type="http://schemas.openxmlformats.org/officeDocument/2006/relationships/slideLayout" Target="../slideLayouts/slideLayout41.xml"/><Relationship Id="rId27" Type="http://schemas.openxmlformats.org/officeDocument/2006/relationships/slideLayout" Target="../slideLayouts/slideLayout46.xml"/><Relationship Id="rId30"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67206550"/>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673" r:id="rId12"/>
    <p:sldLayoutId id="2147483674" r:id="rId13"/>
    <p:sldLayoutId id="2147483675" r:id="rId14"/>
    <p:sldLayoutId id="2147483676" r:id="rId15"/>
    <p:sldLayoutId id="2147483677" r:id="rId16"/>
    <p:sldLayoutId id="2147483678"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spcBef>
          <a:spcPct val="20000"/>
        </a:spcBef>
        <a:buFont typeface="Arial" pitchFamily="34" charset="0"/>
        <a:buNone/>
        <a:defRPr sz="3200" b="1"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b="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bg1">
              <a:lumMod val="50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rgbClr val="00487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5C6A8AC8-529F-D847-A815-3E08F19E6783}"/>
              </a:ext>
            </a:extLst>
          </p:cNvPr>
          <p:cNvSpPr txBox="1">
            <a:spLocks/>
          </p:cNvSpPr>
          <p:nvPr/>
        </p:nvSpPr>
        <p:spPr>
          <a:xfrm>
            <a:off x="6042717" y="6389012"/>
            <a:ext cx="2959768" cy="365124"/>
          </a:xfrm>
          <a:prstGeom prst="rect">
            <a:avLst/>
          </a:prstGeom>
        </p:spPr>
        <p:txBody>
          <a:bodyPr vert="horz" lIns="91440" tIns="45720" rIns="91440" bIns="45720" rtlCol="0" anchor="ctr"/>
          <a:lstStyle>
            <a:defPPr>
              <a:defRPr lang="en-US"/>
            </a:defPPr>
            <a:lvl1pPr algn="r" rtl="0" fontAlgn="base">
              <a:spcBef>
                <a:spcPct val="0"/>
              </a:spcBef>
              <a:spcAft>
                <a:spcPct val="0"/>
              </a:spcAft>
              <a:defRPr sz="11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a:lstStyle>
          <a:p>
            <a:r>
              <a:rPr lang="en-US" sz="1000" b="1" dirty="0">
                <a:latin typeface="Arial" panose="020B0604020202020204" pitchFamily="34" charset="0"/>
                <a:cs typeface="Arial" panose="020B0604020202020204" pitchFamily="34" charset="0"/>
              </a:rPr>
              <a:t>MEDISOLV.COM</a:t>
            </a:r>
          </a:p>
          <a:p>
            <a:pPr>
              <a:defRPr/>
            </a:pPr>
            <a:r>
              <a:rPr lang="en-US" sz="800" i="1" dirty="0"/>
              <a:t>© 2019 Medisolv, Inc. All Rights Reserved</a:t>
            </a:r>
          </a:p>
        </p:txBody>
      </p:sp>
      <p:pic>
        <p:nvPicPr>
          <p:cNvPr id="8" name="Picture 7">
            <a:extLst>
              <a:ext uri="{FF2B5EF4-FFF2-40B4-BE49-F238E27FC236}">
                <a16:creationId xmlns:a16="http://schemas.microsoft.com/office/drawing/2014/main" id="{53C1A35A-8543-9345-9C4D-D8EF87BCC32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6282750"/>
            <a:ext cx="1383632" cy="483173"/>
          </a:xfrm>
          <a:prstGeom prst="rect">
            <a:avLst/>
          </a:prstGeom>
        </p:spPr>
      </p:pic>
      <p:sp>
        <p:nvSpPr>
          <p:cNvPr id="11" name="Title Placeholder 1">
            <a:extLst>
              <a:ext uri="{FF2B5EF4-FFF2-40B4-BE49-F238E27FC236}">
                <a16:creationId xmlns:a16="http://schemas.microsoft.com/office/drawing/2014/main" id="{8AA919AD-3609-CA4B-A5C3-61E53B3E426A}"/>
              </a:ext>
            </a:extLst>
          </p:cNvPr>
          <p:cNvSpPr txBox="1">
            <a:spLocks/>
          </p:cNvSpPr>
          <p:nvPr/>
        </p:nvSpPr>
        <p:spPr>
          <a:xfrm>
            <a:off x="457200" y="354848"/>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Click to edit Master title style</a:t>
            </a:r>
            <a:endParaRPr kumimoji="0" lang="en-US" sz="4400" b="0"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12" name="Text Placeholder 2">
            <a:extLst>
              <a:ext uri="{FF2B5EF4-FFF2-40B4-BE49-F238E27FC236}">
                <a16:creationId xmlns:a16="http://schemas.microsoft.com/office/drawing/2014/main" id="{E71707F9-57B2-AB47-90F0-CC6229410D52}"/>
              </a:ext>
            </a:extLst>
          </p:cNvPr>
          <p:cNvSpPr txBox="1">
            <a:spLocks/>
          </p:cNvSpPr>
          <p:nvPr/>
        </p:nvSpPr>
        <p:spPr>
          <a:xfrm>
            <a:off x="457200" y="1712494"/>
            <a:ext cx="8229600" cy="4525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Click to edit Master text styles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Second level</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n-ea"/>
                <a:cs typeface="Arial" panose="020B0604020202020204" pitchFamily="34" charset="0"/>
              </a:rPr>
              <a:t>Third level</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a:ln>
                  <a:noFill/>
                </a:ln>
                <a:solidFill>
                  <a:srgbClr val="004877"/>
                </a:solidFill>
                <a:effectLst/>
                <a:uLnTx/>
                <a:uFillTx/>
                <a:latin typeface="Arial" panose="020B0604020202020204" pitchFamily="34" charset="0"/>
                <a:ea typeface="+mn-ea"/>
                <a:cs typeface="Arial" panose="020B0604020202020204" pitchFamily="34" charset="0"/>
              </a:rPr>
              <a:t>Fourth level</a:t>
            </a:r>
          </a:p>
          <a:p>
            <a:pPr marL="2057400" marR="0" lvl="4"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Fifth level</a:t>
            </a:r>
          </a:p>
        </p:txBody>
      </p:sp>
    </p:spTree>
    <p:extLst>
      <p:ext uri="{BB962C8B-B14F-4D97-AF65-F5344CB8AC3E}">
        <p14:creationId xmlns:p14="http://schemas.microsoft.com/office/powerpoint/2010/main" val="1053049600"/>
      </p:ext>
    </p:extLst>
  </p:cSld>
  <p:clrMap bg1="lt1" tx1="dk1" bg2="lt2" tx2="dk2" accent1="accent1" accent2="accent2" accent3="accent3" accent4="accent4" accent5="accent5" accent6="accent6" hlink="hlink" folHlink="folHlink"/>
  <p:sldLayoutIdLst>
    <p:sldLayoutId id="2147483709" r:id="rId1"/>
    <p:sldLayoutId id="2147483710"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E62E8B-3CCA-0043-A632-F5B7616A92E8}"/>
              </a:ext>
            </a:extLst>
          </p:cNvPr>
          <p:cNvSpPr>
            <a:spLocks noGrp="1"/>
          </p:cNvSpPr>
          <p:nvPr>
            <p:ph type="title"/>
          </p:nvPr>
        </p:nvSpPr>
        <p:spPr>
          <a:xfrm>
            <a:off x="628650" y="365125"/>
            <a:ext cx="4296435" cy="146050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prstClr val="black"/>
                </a:solidFill>
                <a:effectLst/>
                <a:uLnTx/>
                <a:uFillTx/>
                <a:latin typeface="Arial" panose="020B0604020202020204" pitchFamily="34" charset="0"/>
                <a:ea typeface="+mj-ea"/>
                <a:cs typeface="Arial" panose="020B0604020202020204" pitchFamily="34" charset="0"/>
              </a:rPr>
              <a:t>Click to edit Master title style</a:t>
            </a:r>
            <a:endParaRPr kumimoji="0" lang="en-US" sz="4400" b="0"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3" name="Text Placeholder 2">
            <a:extLst>
              <a:ext uri="{FF2B5EF4-FFF2-40B4-BE49-F238E27FC236}">
                <a16:creationId xmlns:a16="http://schemas.microsoft.com/office/drawing/2014/main" id="{3F442EDB-0C11-2C4A-A496-D4D136FA47E9}"/>
              </a:ext>
            </a:extLst>
          </p:cNvPr>
          <p:cNvSpPr>
            <a:spLocks noGrp="1"/>
          </p:cNvSpPr>
          <p:nvPr>
            <p:ph type="body" idx="1"/>
          </p:nvPr>
        </p:nvSpPr>
        <p:spPr>
          <a:xfrm>
            <a:off x="628650" y="1825625"/>
            <a:ext cx="4110273" cy="4351338"/>
          </a:xfrm>
          <a:prstGeom prst="rect">
            <a:avLst/>
          </a:prstGeom>
        </p:spPr>
        <p:txBody>
          <a:bodyPr vert="horz" lIns="91440" tIns="45720" rIns="91440" bIns="45720" rtlCol="0">
            <a:normAutofit/>
          </a:bodyPr>
          <a:lstStyle/>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Second level</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n-ea"/>
                <a:cs typeface="Arial" panose="020B0604020202020204" pitchFamily="34" charset="0"/>
              </a:rPr>
              <a:t>Third level</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a:ln>
                  <a:noFill/>
                </a:ln>
                <a:solidFill>
                  <a:srgbClr val="004877"/>
                </a:solidFill>
                <a:effectLst/>
                <a:uLnTx/>
                <a:uFillTx/>
                <a:latin typeface="Arial" panose="020B0604020202020204" pitchFamily="34" charset="0"/>
                <a:ea typeface="+mn-ea"/>
                <a:cs typeface="Arial" panose="020B0604020202020204" pitchFamily="34" charset="0"/>
              </a:rPr>
              <a:t>Fourth level</a:t>
            </a:r>
          </a:p>
          <a:p>
            <a:pPr marL="2057400" marR="0" lvl="4"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Fifth level</a:t>
            </a:r>
          </a:p>
        </p:txBody>
      </p:sp>
      <p:sp>
        <p:nvSpPr>
          <p:cNvPr id="10" name="Text Placeholder 2">
            <a:extLst>
              <a:ext uri="{FF2B5EF4-FFF2-40B4-BE49-F238E27FC236}">
                <a16:creationId xmlns:a16="http://schemas.microsoft.com/office/drawing/2014/main" id="{6AF9E23B-75C2-6C43-BBB4-9250E49CCB9B}"/>
              </a:ext>
            </a:extLst>
          </p:cNvPr>
          <p:cNvSpPr txBox="1">
            <a:spLocks/>
          </p:cNvSpPr>
          <p:nvPr/>
        </p:nvSpPr>
        <p:spPr>
          <a:xfrm>
            <a:off x="5479142" y="365125"/>
            <a:ext cx="3219073" cy="893307"/>
          </a:xfrm>
          <a:prstGeom prst="rect">
            <a:avLst/>
          </a:prstGeom>
        </p:spPr>
        <p:txBody>
          <a:bodyPr vert="horz" lIns="91440" tIns="45720" rIns="91440" bIns="45720" rtlCol="0">
            <a:normAutofit/>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2800" kern="1200">
                <a:solidFill>
                  <a:schemeClr val="tx1"/>
                </a:solidFill>
                <a:latin typeface="+mn-lt"/>
                <a:ea typeface="+mn-ea"/>
                <a:cs typeface="+mn-cs"/>
              </a:defRPr>
            </a:lvl1pPr>
            <a:lvl2pPr marL="742950" marR="0" indent="-285750" algn="l" defTabSz="914400" rtl="0" eaLnBrk="1" fontAlgn="auto" latinLnBrk="0" hangingPunct="1">
              <a:lnSpc>
                <a:spcPct val="100000"/>
              </a:lnSpc>
              <a:spcBef>
                <a:spcPct val="20000"/>
              </a:spcBef>
              <a:spcAft>
                <a:spcPts val="0"/>
              </a:spcAft>
              <a:buClrTx/>
              <a:buSzTx/>
              <a:buFont typeface="Arial" pitchFamily="34" charset="0"/>
              <a:buChar char="–"/>
              <a:tabLst/>
              <a:defRPr sz="2400" kern="1200">
                <a:solidFill>
                  <a:schemeClr val="tx1"/>
                </a:solidFill>
                <a:latin typeface="+mn-lt"/>
                <a:ea typeface="+mn-ea"/>
                <a:cs typeface="+mn-cs"/>
              </a:defRPr>
            </a:lvl2pPr>
            <a:lvl3pPr marL="11430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2000" kern="1200">
                <a:solidFill>
                  <a:schemeClr val="tx1"/>
                </a:solidFill>
                <a:latin typeface="+mn-lt"/>
                <a:ea typeface="+mn-ea"/>
                <a:cs typeface="+mn-cs"/>
              </a:defRPr>
            </a:lvl3pPr>
            <a:lvl4pPr marL="16002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1800" kern="1200">
                <a:solidFill>
                  <a:schemeClr val="tx1"/>
                </a:solidFill>
                <a:latin typeface="+mn-lt"/>
                <a:ea typeface="+mn-ea"/>
                <a:cs typeface="+mn-cs"/>
              </a:defRPr>
            </a:lvl4pPr>
            <a:lvl5pPr marL="20574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Click to edit Master text styles</a:t>
            </a:r>
          </a:p>
        </p:txBody>
      </p:sp>
      <p:sp>
        <p:nvSpPr>
          <p:cNvPr id="11" name="Text Placeholder 2">
            <a:extLst>
              <a:ext uri="{FF2B5EF4-FFF2-40B4-BE49-F238E27FC236}">
                <a16:creationId xmlns:a16="http://schemas.microsoft.com/office/drawing/2014/main" id="{B0FCFB04-6BB7-B445-984A-E51E8C5238AB}"/>
              </a:ext>
            </a:extLst>
          </p:cNvPr>
          <p:cNvSpPr txBox="1">
            <a:spLocks/>
          </p:cNvSpPr>
          <p:nvPr/>
        </p:nvSpPr>
        <p:spPr>
          <a:xfrm>
            <a:off x="5479141" y="1258432"/>
            <a:ext cx="3219073" cy="811778"/>
          </a:xfrm>
          <a:prstGeom prst="rect">
            <a:avLst/>
          </a:prstGeom>
        </p:spPr>
        <p:txBody>
          <a:bodyPr vert="horz" lIns="91440" tIns="45720" rIns="91440" bIns="45720" rtlCol="0">
            <a:normAutofit/>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2800" kern="1200">
                <a:solidFill>
                  <a:schemeClr val="tx1"/>
                </a:solidFill>
                <a:latin typeface="+mn-lt"/>
                <a:ea typeface="+mn-ea"/>
                <a:cs typeface="+mn-cs"/>
              </a:defRPr>
            </a:lvl1pPr>
            <a:lvl2pPr marL="742950" marR="0" indent="-285750" algn="l" defTabSz="914400" rtl="0" eaLnBrk="1" fontAlgn="auto" latinLnBrk="0" hangingPunct="1">
              <a:lnSpc>
                <a:spcPct val="100000"/>
              </a:lnSpc>
              <a:spcBef>
                <a:spcPct val="20000"/>
              </a:spcBef>
              <a:spcAft>
                <a:spcPts val="0"/>
              </a:spcAft>
              <a:buClrTx/>
              <a:buSzTx/>
              <a:buFont typeface="Arial" pitchFamily="34" charset="0"/>
              <a:buChar char="–"/>
              <a:tabLst/>
              <a:defRPr sz="2400" kern="1200">
                <a:solidFill>
                  <a:schemeClr val="tx1"/>
                </a:solidFill>
                <a:latin typeface="+mn-lt"/>
                <a:ea typeface="+mn-ea"/>
                <a:cs typeface="+mn-cs"/>
              </a:defRPr>
            </a:lvl2pPr>
            <a:lvl3pPr marL="11430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2000" kern="1200">
                <a:solidFill>
                  <a:schemeClr val="tx1"/>
                </a:solidFill>
                <a:latin typeface="+mn-lt"/>
                <a:ea typeface="+mn-ea"/>
                <a:cs typeface="+mn-cs"/>
              </a:defRPr>
            </a:lvl3pPr>
            <a:lvl4pPr marL="16002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1800" kern="1200">
                <a:solidFill>
                  <a:schemeClr val="tx1"/>
                </a:solidFill>
                <a:latin typeface="+mn-lt"/>
                <a:ea typeface="+mn-ea"/>
                <a:cs typeface="+mn-cs"/>
              </a:defRPr>
            </a:lvl4pPr>
            <a:lvl5pPr marL="20574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Click to edit Master text styles</a:t>
            </a:r>
          </a:p>
        </p:txBody>
      </p:sp>
    </p:spTree>
    <p:extLst>
      <p:ext uri="{BB962C8B-B14F-4D97-AF65-F5344CB8AC3E}">
        <p14:creationId xmlns:p14="http://schemas.microsoft.com/office/powerpoint/2010/main" val="1093939437"/>
      </p:ext>
    </p:extLst>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marR="0" indent="0" algn="l" defTabSz="914400" rtl="0" eaLnBrk="1" fontAlgn="auto" latinLnBrk="0" hangingPunct="1">
        <a:lnSpc>
          <a:spcPct val="90000"/>
        </a:lnSpc>
        <a:spcBef>
          <a:spcPct val="0"/>
        </a:spcBef>
        <a:spcAft>
          <a:spcPts val="0"/>
        </a:spcAft>
        <a:buClrTx/>
        <a:buSzTx/>
        <a:buFontTx/>
        <a:buNone/>
        <a:tabLst/>
        <a:defRPr sz="4400" kern="1200">
          <a:solidFill>
            <a:schemeClr val="tx1"/>
          </a:solidFill>
          <a:latin typeface="+mj-lt"/>
          <a:ea typeface="+mj-ea"/>
          <a:cs typeface="+mj-cs"/>
        </a:defRPr>
      </a:lvl1pPr>
    </p:titleStyle>
    <p:body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2800" kern="1200">
          <a:solidFill>
            <a:schemeClr val="tx1"/>
          </a:solidFill>
          <a:latin typeface="+mn-lt"/>
          <a:ea typeface="+mn-ea"/>
          <a:cs typeface="+mn-cs"/>
        </a:defRPr>
      </a:lvl1pPr>
      <a:lvl2pPr marL="742950" marR="0" indent="-285750" algn="l" defTabSz="914400" rtl="0" eaLnBrk="1" fontAlgn="auto" latinLnBrk="0" hangingPunct="1">
        <a:lnSpc>
          <a:spcPct val="100000"/>
        </a:lnSpc>
        <a:spcBef>
          <a:spcPct val="20000"/>
        </a:spcBef>
        <a:spcAft>
          <a:spcPts val="0"/>
        </a:spcAft>
        <a:buClrTx/>
        <a:buSzTx/>
        <a:buFont typeface="Arial" pitchFamily="34" charset="0"/>
        <a:buChar char="–"/>
        <a:tabLst/>
        <a:defRPr sz="2400" kern="1200">
          <a:solidFill>
            <a:schemeClr val="tx1"/>
          </a:solidFill>
          <a:latin typeface="+mn-lt"/>
          <a:ea typeface="+mn-ea"/>
          <a:cs typeface="+mn-cs"/>
        </a:defRPr>
      </a:lvl2pPr>
      <a:lvl3pPr marL="11430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2000" kern="1200">
          <a:solidFill>
            <a:schemeClr val="tx1"/>
          </a:solidFill>
          <a:latin typeface="+mn-lt"/>
          <a:ea typeface="+mn-ea"/>
          <a:cs typeface="+mn-cs"/>
        </a:defRPr>
      </a:lvl3pPr>
      <a:lvl4pPr marL="16002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1800" kern="1200">
          <a:solidFill>
            <a:schemeClr val="tx1"/>
          </a:solidFill>
          <a:latin typeface="+mn-lt"/>
          <a:ea typeface="+mn-ea"/>
          <a:cs typeface="+mn-cs"/>
        </a:defRPr>
      </a:lvl4pPr>
      <a:lvl5pPr marL="20574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6B75024F-8A4E-475D-99F8-07373FF93D64}"/>
              </a:ext>
            </a:extLst>
          </p:cNvPr>
          <p:cNvSpPr>
            <a:spLocks noGrp="1"/>
          </p:cNvSpPr>
          <p:nvPr>
            <p:ph type="title"/>
          </p:nvPr>
        </p:nvSpPr>
        <p:spPr>
          <a:xfrm>
            <a:off x="476250" y="527913"/>
            <a:ext cx="8191500" cy="502749"/>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11" name="Text Placeholder 10">
            <a:extLst>
              <a:ext uri="{FF2B5EF4-FFF2-40B4-BE49-F238E27FC236}">
                <a16:creationId xmlns:a16="http://schemas.microsoft.com/office/drawing/2014/main" id="{AF0E2CDD-153C-2847-984D-07F6FF60FE9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43094478"/>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 id="2147483762" r:id="rId14"/>
    <p:sldLayoutId id="2147483763" r:id="rId15"/>
    <p:sldLayoutId id="2147483764" r:id="rId16"/>
    <p:sldLayoutId id="2147483765" r:id="rId17"/>
    <p:sldLayoutId id="2147483766" r:id="rId18"/>
    <p:sldLayoutId id="2147483767" r:id="rId19"/>
    <p:sldLayoutId id="2147483768" r:id="rId20"/>
    <p:sldLayoutId id="2147483769" r:id="rId21"/>
    <p:sldLayoutId id="2147483770" r:id="rId22"/>
    <p:sldLayoutId id="2147483771" r:id="rId23"/>
    <p:sldLayoutId id="2147483772" r:id="rId24"/>
    <p:sldLayoutId id="2147483773" r:id="rId25"/>
    <p:sldLayoutId id="2147483774" r:id="rId26"/>
    <p:sldLayoutId id="2147483775" r:id="rId27"/>
    <p:sldLayoutId id="2147483776" r:id="rId28"/>
    <p:sldLayoutId id="2147483777" r:id="rId29"/>
    <p:sldLayoutId id="2147483778"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ctr" defTabSz="914301" rtl="0" eaLnBrk="1" latinLnBrk="0" hangingPunct="1">
        <a:lnSpc>
          <a:spcPct val="90000"/>
        </a:lnSpc>
        <a:spcBef>
          <a:spcPct val="0"/>
        </a:spcBef>
        <a:buNone/>
        <a:defRPr sz="2800" b="1" i="0" kern="1200">
          <a:solidFill>
            <a:schemeClr val="tx1"/>
          </a:solidFill>
          <a:latin typeface="Helvetica" pitchFamily="2" charset="0"/>
          <a:ea typeface="+mj-ea"/>
          <a:cs typeface="+mj-cs"/>
        </a:defRPr>
      </a:lvl1pPr>
    </p:titleStyle>
    <p:bodyStyle>
      <a:lvl1pPr marL="0" indent="0" algn="l" defTabSz="914301" rtl="0" eaLnBrk="1" latinLnBrk="0" hangingPunct="1">
        <a:lnSpc>
          <a:spcPct val="90000"/>
        </a:lnSpc>
        <a:spcBef>
          <a:spcPts val="1000"/>
        </a:spcBef>
        <a:buFontTx/>
        <a:buNone/>
        <a:defRPr sz="2400" kern="1200">
          <a:solidFill>
            <a:schemeClr val="tx1"/>
          </a:solidFill>
          <a:latin typeface="Helvetica" pitchFamily="2" charset="0"/>
          <a:ea typeface="+mn-ea"/>
          <a:cs typeface="+mn-cs"/>
        </a:defRPr>
      </a:lvl1pPr>
      <a:lvl2pPr marL="185738" indent="-168275" algn="l" defTabSz="914301" rtl="0" eaLnBrk="1" latinLnBrk="0" hangingPunct="1">
        <a:lnSpc>
          <a:spcPct val="90000"/>
        </a:lnSpc>
        <a:spcBef>
          <a:spcPts val="500"/>
        </a:spcBef>
        <a:buFont typeface="Arial" panose="020B0604020202020204" pitchFamily="34" charset="0"/>
        <a:buChar char="•"/>
        <a:tabLst/>
        <a:defRPr sz="2200" kern="1200">
          <a:solidFill>
            <a:schemeClr val="tx1"/>
          </a:solidFill>
          <a:latin typeface="Helvetica" pitchFamily="2" charset="0"/>
          <a:ea typeface="+mn-ea"/>
          <a:cs typeface="+mn-cs"/>
        </a:defRPr>
      </a:lvl2pPr>
      <a:lvl3pPr marL="577850" indent="-223838" algn="l" defTabSz="914301" rtl="0" eaLnBrk="1" latinLnBrk="0" hangingPunct="1">
        <a:lnSpc>
          <a:spcPct val="90000"/>
        </a:lnSpc>
        <a:spcBef>
          <a:spcPts val="500"/>
        </a:spcBef>
        <a:buFont typeface="Arial" panose="020B0604020202020204" pitchFamily="34" charset="0"/>
        <a:buChar char="•"/>
        <a:tabLst/>
        <a:defRPr sz="2000" kern="1200">
          <a:solidFill>
            <a:schemeClr val="tx1"/>
          </a:solidFill>
          <a:latin typeface="Helvetica" pitchFamily="2" charset="0"/>
          <a:ea typeface="+mn-ea"/>
          <a:cs typeface="+mn-cs"/>
        </a:defRPr>
      </a:lvl3pPr>
      <a:lvl4pPr marL="914400" indent="-223838" algn="l" defTabSz="914301" rtl="0" eaLnBrk="1" latinLnBrk="0" hangingPunct="1">
        <a:lnSpc>
          <a:spcPct val="90000"/>
        </a:lnSpc>
        <a:spcBef>
          <a:spcPts val="500"/>
        </a:spcBef>
        <a:buFont typeface="Arial" panose="020B0604020202020204" pitchFamily="34" charset="0"/>
        <a:buChar char="•"/>
        <a:tabLst/>
        <a:defRPr sz="2000" kern="1200">
          <a:solidFill>
            <a:schemeClr val="tx1"/>
          </a:solidFill>
          <a:latin typeface="Helvetica" pitchFamily="2" charset="0"/>
          <a:ea typeface="+mn-ea"/>
          <a:cs typeface="+mn-cs"/>
        </a:defRPr>
      </a:lvl4pPr>
      <a:lvl5pPr marL="1212850" indent="-223838" algn="l" defTabSz="914301" rtl="0" eaLnBrk="1" latinLnBrk="0" hangingPunct="1">
        <a:lnSpc>
          <a:spcPct val="90000"/>
        </a:lnSpc>
        <a:spcBef>
          <a:spcPts val="500"/>
        </a:spcBef>
        <a:buFont typeface="Arial" panose="020B0604020202020204" pitchFamily="34" charset="0"/>
        <a:buChar char="•"/>
        <a:tabLst/>
        <a:defRPr sz="2000" kern="1200">
          <a:solidFill>
            <a:schemeClr val="tx1"/>
          </a:solidFill>
          <a:latin typeface="Helvetica" pitchFamily="2" charset="0"/>
          <a:ea typeface="+mn-ea"/>
          <a:cs typeface="+mn-cs"/>
        </a:defRPr>
      </a:lvl5pPr>
      <a:lvl6pPr marL="2514327" indent="-228575" algn="l" defTabSz="91430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478" indent="-228575" algn="l" defTabSz="91430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626" indent="-228575" algn="l" defTabSz="91430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777" indent="-228575" algn="l" defTabSz="91430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01" rtl="0" eaLnBrk="1" latinLnBrk="0" hangingPunct="1">
        <a:defRPr sz="1800" kern="1200">
          <a:solidFill>
            <a:schemeClr val="tx1"/>
          </a:solidFill>
          <a:latin typeface="+mn-lt"/>
          <a:ea typeface="+mn-ea"/>
          <a:cs typeface="+mn-cs"/>
        </a:defRPr>
      </a:lvl1pPr>
      <a:lvl2pPr marL="457151" algn="l" defTabSz="914301" rtl="0" eaLnBrk="1" latinLnBrk="0" hangingPunct="1">
        <a:defRPr sz="1800" kern="1200">
          <a:solidFill>
            <a:schemeClr val="tx1"/>
          </a:solidFill>
          <a:latin typeface="+mn-lt"/>
          <a:ea typeface="+mn-ea"/>
          <a:cs typeface="+mn-cs"/>
        </a:defRPr>
      </a:lvl2pPr>
      <a:lvl3pPr marL="914301" algn="l" defTabSz="914301" rtl="0" eaLnBrk="1" latinLnBrk="0" hangingPunct="1">
        <a:defRPr sz="1800" kern="1200">
          <a:solidFill>
            <a:schemeClr val="tx1"/>
          </a:solidFill>
          <a:latin typeface="+mn-lt"/>
          <a:ea typeface="+mn-ea"/>
          <a:cs typeface="+mn-cs"/>
        </a:defRPr>
      </a:lvl3pPr>
      <a:lvl4pPr marL="1371452" algn="l" defTabSz="914301" rtl="0" eaLnBrk="1" latinLnBrk="0" hangingPunct="1">
        <a:defRPr sz="1800" kern="1200">
          <a:solidFill>
            <a:schemeClr val="tx1"/>
          </a:solidFill>
          <a:latin typeface="+mn-lt"/>
          <a:ea typeface="+mn-ea"/>
          <a:cs typeface="+mn-cs"/>
        </a:defRPr>
      </a:lvl4pPr>
      <a:lvl5pPr marL="1828600" algn="l" defTabSz="914301" rtl="0" eaLnBrk="1" latinLnBrk="0" hangingPunct="1">
        <a:defRPr sz="1800" kern="1200">
          <a:solidFill>
            <a:schemeClr val="tx1"/>
          </a:solidFill>
          <a:latin typeface="+mn-lt"/>
          <a:ea typeface="+mn-ea"/>
          <a:cs typeface="+mn-cs"/>
        </a:defRPr>
      </a:lvl5pPr>
      <a:lvl6pPr marL="2285751" algn="l" defTabSz="914301" rtl="0" eaLnBrk="1" latinLnBrk="0" hangingPunct="1">
        <a:defRPr sz="1800" kern="1200">
          <a:solidFill>
            <a:schemeClr val="tx1"/>
          </a:solidFill>
          <a:latin typeface="+mn-lt"/>
          <a:ea typeface="+mn-ea"/>
          <a:cs typeface="+mn-cs"/>
        </a:defRPr>
      </a:lvl6pPr>
      <a:lvl7pPr marL="2742901" algn="l" defTabSz="914301" rtl="0" eaLnBrk="1" latinLnBrk="0" hangingPunct="1">
        <a:defRPr sz="1800" kern="1200">
          <a:solidFill>
            <a:schemeClr val="tx1"/>
          </a:solidFill>
          <a:latin typeface="+mn-lt"/>
          <a:ea typeface="+mn-ea"/>
          <a:cs typeface="+mn-cs"/>
        </a:defRPr>
      </a:lvl7pPr>
      <a:lvl8pPr marL="3200052" algn="l" defTabSz="914301" rtl="0" eaLnBrk="1" latinLnBrk="0" hangingPunct="1">
        <a:defRPr sz="1800" kern="1200">
          <a:solidFill>
            <a:schemeClr val="tx1"/>
          </a:solidFill>
          <a:latin typeface="+mn-lt"/>
          <a:ea typeface="+mn-ea"/>
          <a:cs typeface="+mn-cs"/>
        </a:defRPr>
      </a:lvl8pPr>
      <a:lvl9pPr marL="3657203" algn="l" defTabSz="91430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3.xml"/></Relationships>
</file>

<file path=ppt/slides/_rels/slide12.xml.rels><?xml version="1.0" encoding="UTF-8" standalone="yes"?>
<Relationships xmlns="http://schemas.openxmlformats.org/package/2006/relationships"><Relationship Id="rId3" Type="http://schemas.openxmlformats.org/officeDocument/2006/relationships/hyperlink" Target="https://491484.fs1.hubspotusercontent-na1.net/hubfs/491484/ENCOR-a/Medisolv%20File%20Specs/Medisolv-CMOPPS%20CSV%20File%20Specs_v6_7%20(002).docx" TargetMode="External"/><Relationship Id="rId2" Type="http://schemas.openxmlformats.org/officeDocument/2006/relationships/notesSlide" Target="../notesSlides/notesSlide12.xml"/><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1.xml"/></Relationships>
</file>

<file path=ppt/slides/_rels/slide19.xml.rels><?xml version="1.0" encoding="UTF-8" standalone="yes"?>
<Relationships xmlns="http://schemas.openxmlformats.org/package/2006/relationships"><Relationship Id="rId3" Type="http://schemas.openxmlformats.org/officeDocument/2006/relationships/hyperlink" Target="https://knowledge.medisolv.com/" TargetMode="External"/><Relationship Id="rId2" Type="http://schemas.openxmlformats.org/officeDocument/2006/relationships/notesSlide" Target="../notesSlides/notesSlide15.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7" Type="http://schemas.openxmlformats.org/officeDocument/2006/relationships/slide" Target="slide30.xml"/><Relationship Id="rId2" Type="http://schemas.openxmlformats.org/officeDocument/2006/relationships/notesSlide" Target="../notesSlides/notesSlide2.xml"/><Relationship Id="rId1" Type="http://schemas.openxmlformats.org/officeDocument/2006/relationships/slideLayout" Target="../slideLayouts/slideLayout29.xml"/><Relationship Id="rId6" Type="http://schemas.openxmlformats.org/officeDocument/2006/relationships/slide" Target="slide16.xml"/><Relationship Id="rId5" Type="http://schemas.openxmlformats.org/officeDocument/2006/relationships/hyperlink" Target="Measure%20Selection%20Form%20The%20Regional%20Medical%20Center%2006%202021.xlsx" TargetMode="External"/><Relationship Id="rId4" Type="http://schemas.openxmlformats.org/officeDocument/2006/relationships/slide" Target="slide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1.xml"/><Relationship Id="rId4" Type="http://schemas.openxmlformats.org/officeDocument/2006/relationships/image" Target="../media/image9.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0.xml"/></Relationships>
</file>

<file path=ppt/slides/_rels/slide3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0.xml"/><Relationship Id="rId1" Type="http://schemas.openxmlformats.org/officeDocument/2006/relationships/slideLayout" Target="../slideLayouts/slideLayout28.xml"/></Relationships>
</file>

<file path=ppt/slides/_rels/slide3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1.xml"/><Relationship Id="rId1" Type="http://schemas.openxmlformats.org/officeDocument/2006/relationships/slideLayout" Target="../slideLayouts/slideLayout28.xml"/></Relationships>
</file>

<file path=ppt/slides/_rels/slide34.xml.rels><?xml version="1.0" encoding="UTF-8" standalone="yes"?>
<Relationships xmlns="http://schemas.openxmlformats.org/package/2006/relationships"><Relationship Id="rId2" Type="http://schemas.openxmlformats.org/officeDocument/2006/relationships/hyperlink" Target="https://go.medisolv.com/encor-a-email-registration" TargetMode="External"/><Relationship Id="rId1" Type="http://schemas.openxmlformats.org/officeDocument/2006/relationships/slideLayout" Target="../slideLayouts/slideLayout21.xml"/></Relationships>
</file>

<file path=ppt/slides/_rels/slide35.xml.rels><?xml version="1.0" encoding="UTF-8" standalone="yes"?>
<Relationships xmlns="http://schemas.openxmlformats.org/package/2006/relationships"><Relationship Id="rId3" Type="http://schemas.openxmlformats.org/officeDocument/2006/relationships/hyperlink" Target="mailto:EncorSupport@medisolv.com" TargetMode="External"/><Relationship Id="rId2" Type="http://schemas.openxmlformats.org/officeDocument/2006/relationships/notesSlide" Target="../notesSlides/notesSlide22.xml"/><Relationship Id="rId1" Type="http://schemas.openxmlformats.org/officeDocument/2006/relationships/slideLayout" Target="../slideLayouts/slideLayout38.xml"/><Relationship Id="rId5" Type="http://schemas.openxmlformats.org/officeDocument/2006/relationships/image" Target="../media/image15.svg"/><Relationship Id="rId4" Type="http://schemas.openxmlformats.org/officeDocument/2006/relationships/image" Target="../media/image14.png"/></Relationships>
</file>

<file path=ppt/slides/_rels/slide36.xml.rels><?xml version="1.0" encoding="UTF-8" standalone="yes"?>
<Relationships xmlns="http://schemas.openxmlformats.org/package/2006/relationships"><Relationship Id="rId8" Type="http://schemas.openxmlformats.org/officeDocument/2006/relationships/hyperlink" Target="mailto:gcardova@medisolv.com" TargetMode="External"/><Relationship Id="rId3" Type="http://schemas.openxmlformats.org/officeDocument/2006/relationships/image" Target="../media/image14.png"/><Relationship Id="rId7" Type="http://schemas.openxmlformats.org/officeDocument/2006/relationships/hyperlink" Target="mailto:jgay@medisolv.com" TargetMode="External"/><Relationship Id="rId2" Type="http://schemas.openxmlformats.org/officeDocument/2006/relationships/hyperlink" Target="mailto:bhill@medisolv.com" TargetMode="External"/><Relationship Id="rId1" Type="http://schemas.openxmlformats.org/officeDocument/2006/relationships/slideLayout" Target="../slideLayouts/slideLayout43.xml"/><Relationship Id="rId6" Type="http://schemas.openxmlformats.org/officeDocument/2006/relationships/hyperlink" Target="mailto:tpyke@medisolv.com" TargetMode="External"/><Relationship Id="rId5" Type="http://schemas.openxmlformats.org/officeDocument/2006/relationships/hyperlink" Target="mailto:vfahey@medisolv.com" TargetMode="External"/><Relationship Id="rId10" Type="http://schemas.openxmlformats.org/officeDocument/2006/relationships/hyperlink" Target="mailto:kmccormick@medisolv.com" TargetMode="External"/><Relationship Id="rId4" Type="http://schemas.openxmlformats.org/officeDocument/2006/relationships/image" Target="../media/image15.svg"/><Relationship Id="rId9" Type="http://schemas.openxmlformats.org/officeDocument/2006/relationships/hyperlink" Target="mailto:flopez@medisolv.com"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mailto:DataIntake@medisolv.com" TargetMode="External"/><Relationship Id="rId2" Type="http://schemas.openxmlformats.org/officeDocument/2006/relationships/notesSlide" Target="../notesSlides/notesSlide23.xml"/><Relationship Id="rId1" Type="http://schemas.openxmlformats.org/officeDocument/2006/relationships/slideLayout" Target="../slideLayouts/slideLayout37.xml"/><Relationship Id="rId6" Type="http://schemas.openxmlformats.org/officeDocument/2006/relationships/hyperlink" Target="mailto:NetworkInfrastructure@medisolv.com" TargetMode="External"/><Relationship Id="rId5" Type="http://schemas.openxmlformats.org/officeDocument/2006/relationships/image" Target="../media/image15.svg"/><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body" sz="quarter" idx="10"/>
          </p:nvPr>
        </p:nvSpPr>
        <p:spPr>
          <a:xfrm>
            <a:off x="449796" y="2819400"/>
            <a:ext cx="8244408" cy="1447800"/>
          </a:xfrm>
        </p:spPr>
        <p:txBody>
          <a:bodyPr anchor="ctr">
            <a:normAutofit/>
          </a:bodyPr>
          <a:lstStyle/>
          <a:p>
            <a:r>
              <a:rPr lang="en-US" sz="3200" dirty="0"/>
              <a:t>Hospital Name</a:t>
            </a:r>
            <a:br>
              <a:rPr lang="en-US" sz="3200" dirty="0"/>
            </a:br>
            <a:r>
              <a:rPr lang="en-US" sz="3200" dirty="0"/>
              <a:t>ENCOR for Hospital Abstracted Measures Kick-off </a:t>
            </a:r>
          </a:p>
        </p:txBody>
      </p:sp>
      <p:sp>
        <p:nvSpPr>
          <p:cNvPr id="3" name="Subtitle 2"/>
          <p:cNvSpPr>
            <a:spLocks noGrp="1"/>
          </p:cNvSpPr>
          <p:nvPr>
            <p:ph type="body" sz="quarter" idx="11"/>
          </p:nvPr>
        </p:nvSpPr>
        <p:spPr>
          <a:xfrm>
            <a:off x="1403350" y="4267200"/>
            <a:ext cx="6337300" cy="457200"/>
          </a:xfrm>
        </p:spPr>
        <p:txBody>
          <a:bodyPr anchor="ctr">
            <a:normAutofit/>
          </a:bodyPr>
          <a:lstStyle/>
          <a:p>
            <a:r>
              <a:rPr lang="en-US" dirty="0"/>
              <a:t>2024</a:t>
            </a:r>
          </a:p>
        </p:txBody>
      </p:sp>
    </p:spTree>
    <p:extLst>
      <p:ext uri="{BB962C8B-B14F-4D97-AF65-F5344CB8AC3E}">
        <p14:creationId xmlns:p14="http://schemas.microsoft.com/office/powerpoint/2010/main" val="2127716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Install Phase</a:t>
            </a:r>
          </a:p>
        </p:txBody>
      </p:sp>
      <p:sp>
        <p:nvSpPr>
          <p:cNvPr id="3" name="Content Placeholder 2"/>
          <p:cNvSpPr>
            <a:spLocks noGrp="1"/>
          </p:cNvSpPr>
          <p:nvPr>
            <p:ph type="body" sz="quarter" idx="10"/>
          </p:nvPr>
        </p:nvSpPr>
        <p:spPr/>
        <p:txBody>
          <a:bodyPr>
            <a:normAutofit/>
          </a:bodyPr>
          <a:lstStyle/>
          <a:p>
            <a:pPr marL="457200" indent="-457200">
              <a:buFont typeface="Arial" panose="020B0604020202020204" pitchFamily="34" charset="0"/>
              <a:buChar char="•"/>
            </a:pPr>
            <a:endParaRPr lang="en-US" dirty="0"/>
          </a:p>
          <a:p>
            <a:endParaRPr lang="en-US" dirty="0"/>
          </a:p>
        </p:txBody>
      </p:sp>
      <p:sp>
        <p:nvSpPr>
          <p:cNvPr id="4" name="Text Placeholder 3">
            <a:extLst>
              <a:ext uri="{FF2B5EF4-FFF2-40B4-BE49-F238E27FC236}">
                <a16:creationId xmlns:a16="http://schemas.microsoft.com/office/drawing/2014/main" id="{A9E80C3F-704A-404D-BC65-595EDB608677}"/>
              </a:ext>
            </a:extLst>
          </p:cNvPr>
          <p:cNvSpPr>
            <a:spLocks noGrp="1"/>
          </p:cNvSpPr>
          <p:nvPr>
            <p:ph type="body" sz="quarter" idx="12"/>
          </p:nvPr>
        </p:nvSpPr>
        <p:spPr/>
        <p:txBody>
          <a:bodyPr/>
          <a:lstStyle/>
          <a:p>
            <a:r>
              <a:rPr lang="en-US" dirty="0"/>
              <a:t>This information is used to set up access and registration information for each user.  </a:t>
            </a:r>
          </a:p>
          <a:p>
            <a:endParaRPr lang="en-US" dirty="0"/>
          </a:p>
        </p:txBody>
      </p:sp>
      <p:sp>
        <p:nvSpPr>
          <p:cNvPr id="5" name="Text Placeholder 4">
            <a:extLst>
              <a:ext uri="{FF2B5EF4-FFF2-40B4-BE49-F238E27FC236}">
                <a16:creationId xmlns:a16="http://schemas.microsoft.com/office/drawing/2014/main" id="{1E62BC27-8FBB-46F0-9D27-D79AFD5D5076}"/>
              </a:ext>
            </a:extLst>
          </p:cNvPr>
          <p:cNvSpPr>
            <a:spLocks noGrp="1"/>
          </p:cNvSpPr>
          <p:nvPr>
            <p:ph type="body" sz="quarter" idx="16"/>
          </p:nvPr>
        </p:nvSpPr>
        <p:spPr/>
        <p:txBody>
          <a:bodyPr/>
          <a:lstStyle/>
          <a:p>
            <a:r>
              <a:rPr lang="en-US" dirty="0"/>
              <a:t>Organizational Profile and End-users received</a:t>
            </a:r>
          </a:p>
        </p:txBody>
      </p:sp>
      <p:sp>
        <p:nvSpPr>
          <p:cNvPr id="6" name="Text Placeholder 5">
            <a:extLst>
              <a:ext uri="{FF2B5EF4-FFF2-40B4-BE49-F238E27FC236}">
                <a16:creationId xmlns:a16="http://schemas.microsoft.com/office/drawing/2014/main" id="{2C0570E4-862F-4B42-841D-DEEFAD609F1C}"/>
              </a:ext>
            </a:extLst>
          </p:cNvPr>
          <p:cNvSpPr>
            <a:spLocks noGrp="1"/>
          </p:cNvSpPr>
          <p:nvPr>
            <p:ph type="body" sz="quarter" idx="17"/>
          </p:nvPr>
        </p:nvSpPr>
        <p:spPr>
          <a:xfrm>
            <a:off x="3414397" y="3252404"/>
            <a:ext cx="2373215" cy="574670"/>
          </a:xfrm>
        </p:spPr>
        <p:txBody>
          <a:bodyPr/>
          <a:lstStyle/>
          <a:p>
            <a:r>
              <a:rPr lang="en-US" dirty="0"/>
              <a:t>Medisolv engineer’s have installed facility on the Cloud.  </a:t>
            </a:r>
          </a:p>
        </p:txBody>
      </p:sp>
      <p:sp>
        <p:nvSpPr>
          <p:cNvPr id="7" name="Text Placeholder 6">
            <a:extLst>
              <a:ext uri="{FF2B5EF4-FFF2-40B4-BE49-F238E27FC236}">
                <a16:creationId xmlns:a16="http://schemas.microsoft.com/office/drawing/2014/main" id="{3AF7FE97-8E3A-499A-8E0C-55640CE8B45B}"/>
              </a:ext>
            </a:extLst>
          </p:cNvPr>
          <p:cNvSpPr>
            <a:spLocks noGrp="1"/>
          </p:cNvSpPr>
          <p:nvPr>
            <p:ph type="body" sz="quarter" idx="18"/>
          </p:nvPr>
        </p:nvSpPr>
        <p:spPr/>
        <p:txBody>
          <a:bodyPr/>
          <a:lstStyle/>
          <a:p>
            <a:r>
              <a:rPr lang="en-US" dirty="0"/>
              <a:t>ENCOR for Hospital Abstracted Measures Application installed</a:t>
            </a:r>
          </a:p>
        </p:txBody>
      </p:sp>
      <p:sp>
        <p:nvSpPr>
          <p:cNvPr id="8" name="Text Placeholder 7">
            <a:extLst>
              <a:ext uri="{FF2B5EF4-FFF2-40B4-BE49-F238E27FC236}">
                <a16:creationId xmlns:a16="http://schemas.microsoft.com/office/drawing/2014/main" id="{98E2247E-91F2-4B4D-B258-6245C255FD77}"/>
              </a:ext>
            </a:extLst>
          </p:cNvPr>
          <p:cNvSpPr>
            <a:spLocks noGrp="1"/>
          </p:cNvSpPr>
          <p:nvPr>
            <p:ph type="body" sz="quarter" idx="19"/>
          </p:nvPr>
        </p:nvSpPr>
        <p:spPr/>
        <p:txBody>
          <a:bodyPr/>
          <a:lstStyle/>
          <a:p>
            <a:r>
              <a:rPr lang="en-US" dirty="0"/>
              <a:t>Hospital designations and demographics are created in ENCOR for Hospital Abstracted Measures.</a:t>
            </a:r>
          </a:p>
        </p:txBody>
      </p:sp>
      <p:sp>
        <p:nvSpPr>
          <p:cNvPr id="9" name="Text Placeholder 8">
            <a:extLst>
              <a:ext uri="{FF2B5EF4-FFF2-40B4-BE49-F238E27FC236}">
                <a16:creationId xmlns:a16="http://schemas.microsoft.com/office/drawing/2014/main" id="{3323BF41-5089-4515-AFAB-6E8F8BDCC3EC}"/>
              </a:ext>
            </a:extLst>
          </p:cNvPr>
          <p:cNvSpPr>
            <a:spLocks noGrp="1"/>
          </p:cNvSpPr>
          <p:nvPr>
            <p:ph type="body" sz="quarter" idx="20"/>
          </p:nvPr>
        </p:nvSpPr>
        <p:spPr/>
        <p:txBody>
          <a:bodyPr/>
          <a:lstStyle/>
          <a:p>
            <a:r>
              <a:rPr lang="en-US" dirty="0"/>
              <a:t>Base configuration completed</a:t>
            </a:r>
          </a:p>
        </p:txBody>
      </p:sp>
      <p:sp>
        <p:nvSpPr>
          <p:cNvPr id="10" name="Text Placeholder 9">
            <a:extLst>
              <a:ext uri="{FF2B5EF4-FFF2-40B4-BE49-F238E27FC236}">
                <a16:creationId xmlns:a16="http://schemas.microsoft.com/office/drawing/2014/main" id="{AD308E24-8D23-4621-8119-38E721C36D90}"/>
              </a:ext>
            </a:extLst>
          </p:cNvPr>
          <p:cNvSpPr>
            <a:spLocks noGrp="1"/>
          </p:cNvSpPr>
          <p:nvPr>
            <p:ph type="body" sz="quarter" idx="21"/>
          </p:nvPr>
        </p:nvSpPr>
        <p:spPr/>
        <p:txBody>
          <a:bodyPr>
            <a:noAutofit/>
          </a:bodyPr>
          <a:lstStyle/>
          <a:p>
            <a:r>
              <a:rPr lang="en-US" dirty="0"/>
              <a:t>End users listed on the profile are added to the Registry. </a:t>
            </a:r>
            <a:r>
              <a:rPr lang="en-US" dirty="0">
                <a:solidFill>
                  <a:srgbClr val="000000"/>
                </a:solidFill>
                <a:effectLst/>
                <a:latin typeface="Arial" panose="020B0604020202020204" pitchFamily="34" charset="0"/>
                <a:ea typeface="Calibri" panose="020F0502020204030204" pitchFamily="34" charset="0"/>
              </a:rPr>
              <a:t>Add/remove end users at any time, this is just the initial set-up</a:t>
            </a:r>
            <a:endParaRPr lang="en-US" dirty="0"/>
          </a:p>
        </p:txBody>
      </p:sp>
      <p:sp>
        <p:nvSpPr>
          <p:cNvPr id="11" name="Text Placeholder 10">
            <a:extLst>
              <a:ext uri="{FF2B5EF4-FFF2-40B4-BE49-F238E27FC236}">
                <a16:creationId xmlns:a16="http://schemas.microsoft.com/office/drawing/2014/main" id="{70A31661-2D1F-4A21-9B61-928EB7FDA6BD}"/>
              </a:ext>
            </a:extLst>
          </p:cNvPr>
          <p:cNvSpPr>
            <a:spLocks noGrp="1"/>
          </p:cNvSpPr>
          <p:nvPr>
            <p:ph type="body" sz="quarter" idx="22"/>
          </p:nvPr>
        </p:nvSpPr>
        <p:spPr/>
        <p:txBody>
          <a:bodyPr/>
          <a:lstStyle/>
          <a:p>
            <a:r>
              <a:rPr lang="en-US" dirty="0"/>
              <a:t>End Users added</a:t>
            </a:r>
          </a:p>
        </p:txBody>
      </p:sp>
      <p:sp>
        <p:nvSpPr>
          <p:cNvPr id="12" name="Text Placeholder 11">
            <a:extLst>
              <a:ext uri="{FF2B5EF4-FFF2-40B4-BE49-F238E27FC236}">
                <a16:creationId xmlns:a16="http://schemas.microsoft.com/office/drawing/2014/main" id="{471E2E7A-6B00-4E93-BEF2-63E3203484CB}"/>
              </a:ext>
            </a:extLst>
          </p:cNvPr>
          <p:cNvSpPr>
            <a:spLocks noGrp="1"/>
          </p:cNvSpPr>
          <p:nvPr>
            <p:ph type="body" sz="quarter" idx="23"/>
          </p:nvPr>
        </p:nvSpPr>
        <p:spPr/>
        <p:txBody>
          <a:bodyPr>
            <a:normAutofit fontScale="92500" lnSpcReduction="10000"/>
          </a:bodyPr>
          <a:lstStyle/>
          <a:p>
            <a:r>
              <a:rPr lang="en-US" dirty="0"/>
              <a:t>Once Installation is complete the Client Services Team will validate and sign off. </a:t>
            </a:r>
          </a:p>
          <a:p>
            <a:r>
              <a:rPr lang="en-US" b="1" dirty="0">
                <a:solidFill>
                  <a:srgbClr val="FF0000"/>
                </a:solidFill>
              </a:rPr>
              <a:t>Installation Complete</a:t>
            </a:r>
          </a:p>
        </p:txBody>
      </p:sp>
      <p:sp>
        <p:nvSpPr>
          <p:cNvPr id="13" name="Text Placeholder 12">
            <a:extLst>
              <a:ext uri="{FF2B5EF4-FFF2-40B4-BE49-F238E27FC236}">
                <a16:creationId xmlns:a16="http://schemas.microsoft.com/office/drawing/2014/main" id="{09448CE7-A77D-479E-A934-C75FAC332654}"/>
              </a:ext>
            </a:extLst>
          </p:cNvPr>
          <p:cNvSpPr>
            <a:spLocks noGrp="1"/>
          </p:cNvSpPr>
          <p:nvPr>
            <p:ph type="body" sz="quarter" idx="24"/>
          </p:nvPr>
        </p:nvSpPr>
        <p:spPr/>
        <p:txBody>
          <a:bodyPr/>
          <a:lstStyle/>
          <a:p>
            <a:r>
              <a:rPr lang="en-US" dirty="0"/>
              <a:t>Client Services validation</a:t>
            </a:r>
          </a:p>
        </p:txBody>
      </p:sp>
    </p:spTree>
    <p:extLst>
      <p:ext uri="{BB962C8B-B14F-4D97-AF65-F5344CB8AC3E}">
        <p14:creationId xmlns:p14="http://schemas.microsoft.com/office/powerpoint/2010/main" val="3179456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Intake Phase</a:t>
            </a:r>
          </a:p>
        </p:txBody>
      </p:sp>
      <p:sp>
        <p:nvSpPr>
          <p:cNvPr id="3" name="Content Placeholder 2"/>
          <p:cNvSpPr>
            <a:spLocks noGrp="1"/>
          </p:cNvSpPr>
          <p:nvPr>
            <p:ph type="body" sz="quarter" idx="10"/>
          </p:nvPr>
        </p:nvSpPr>
        <p:spPr/>
        <p:txBody>
          <a:bodyPr>
            <a:normAutofit/>
          </a:bodyPr>
          <a:lstStyle/>
          <a:p>
            <a:r>
              <a:rPr lang="en-US" dirty="0"/>
              <a:t>Receiving and validating your data</a:t>
            </a:r>
          </a:p>
        </p:txBody>
      </p:sp>
      <p:sp>
        <p:nvSpPr>
          <p:cNvPr id="4" name="Text Placeholder 3">
            <a:extLst>
              <a:ext uri="{FF2B5EF4-FFF2-40B4-BE49-F238E27FC236}">
                <a16:creationId xmlns:a16="http://schemas.microsoft.com/office/drawing/2014/main" id="{C20C36C9-8A0C-419B-AF84-D42F7BD7D91E}"/>
              </a:ext>
            </a:extLst>
          </p:cNvPr>
          <p:cNvSpPr>
            <a:spLocks noGrp="1"/>
          </p:cNvSpPr>
          <p:nvPr>
            <p:ph type="body" sz="quarter" idx="12"/>
          </p:nvPr>
        </p:nvSpPr>
        <p:spPr/>
        <p:txBody>
          <a:bodyPr/>
          <a:lstStyle/>
          <a:p>
            <a:r>
              <a:rPr lang="en-US" dirty="0"/>
              <a:t>Data Intake will initiate contact with the facility’s technical contact.  </a:t>
            </a:r>
          </a:p>
        </p:txBody>
      </p:sp>
      <p:sp>
        <p:nvSpPr>
          <p:cNvPr id="5" name="Text Placeholder 4">
            <a:extLst>
              <a:ext uri="{FF2B5EF4-FFF2-40B4-BE49-F238E27FC236}">
                <a16:creationId xmlns:a16="http://schemas.microsoft.com/office/drawing/2014/main" id="{FCD8E060-EE08-48B9-B82F-7899F330504E}"/>
              </a:ext>
            </a:extLst>
          </p:cNvPr>
          <p:cNvSpPr>
            <a:spLocks noGrp="1"/>
          </p:cNvSpPr>
          <p:nvPr>
            <p:ph type="body" sz="quarter" idx="16"/>
          </p:nvPr>
        </p:nvSpPr>
        <p:spPr/>
        <p:txBody>
          <a:bodyPr/>
          <a:lstStyle/>
          <a:p>
            <a:r>
              <a:rPr lang="en-US" dirty="0"/>
              <a:t>Medisolv Data Intake Team</a:t>
            </a:r>
          </a:p>
        </p:txBody>
      </p:sp>
      <p:sp>
        <p:nvSpPr>
          <p:cNvPr id="6" name="Text Placeholder 5">
            <a:extLst>
              <a:ext uri="{FF2B5EF4-FFF2-40B4-BE49-F238E27FC236}">
                <a16:creationId xmlns:a16="http://schemas.microsoft.com/office/drawing/2014/main" id="{118A9A74-4BD0-41DF-AE65-E31C60001743}"/>
              </a:ext>
            </a:extLst>
          </p:cNvPr>
          <p:cNvSpPr>
            <a:spLocks noGrp="1"/>
          </p:cNvSpPr>
          <p:nvPr>
            <p:ph type="body" sz="quarter" idx="17"/>
          </p:nvPr>
        </p:nvSpPr>
        <p:spPr/>
        <p:txBody>
          <a:bodyPr/>
          <a:lstStyle/>
          <a:p>
            <a:r>
              <a:rPr lang="en-US" dirty="0"/>
              <a:t>Data Intake and Technical POC will work together to establish the sFTP </a:t>
            </a:r>
            <a:r>
              <a:rPr lang="en-US" baseline="0" dirty="0"/>
              <a:t>(</a:t>
            </a:r>
            <a:r>
              <a:rPr lang="en-US" sz="1200" b="0" kern="1200" dirty="0">
                <a:solidFill>
                  <a:schemeClr val="tx1"/>
                </a:solidFill>
                <a:effectLst/>
                <a:latin typeface="+mn-lt"/>
                <a:ea typeface="+mn-ea"/>
                <a:cs typeface="+mn-cs"/>
              </a:rPr>
              <a:t>Secure File Transfer Protocol</a:t>
            </a:r>
            <a:r>
              <a:rPr lang="en-US" baseline="0" dirty="0"/>
              <a:t>) </a:t>
            </a:r>
            <a:r>
              <a:rPr lang="en-US" dirty="0"/>
              <a:t>site. </a:t>
            </a:r>
          </a:p>
        </p:txBody>
      </p:sp>
      <p:sp>
        <p:nvSpPr>
          <p:cNvPr id="7" name="Text Placeholder 6">
            <a:extLst>
              <a:ext uri="{FF2B5EF4-FFF2-40B4-BE49-F238E27FC236}">
                <a16:creationId xmlns:a16="http://schemas.microsoft.com/office/drawing/2014/main" id="{78D7D984-BB50-4689-AD1C-67C9A8B9C705}"/>
              </a:ext>
            </a:extLst>
          </p:cNvPr>
          <p:cNvSpPr>
            <a:spLocks noGrp="1"/>
          </p:cNvSpPr>
          <p:nvPr>
            <p:ph type="body" sz="quarter" idx="18"/>
          </p:nvPr>
        </p:nvSpPr>
        <p:spPr/>
        <p:txBody>
          <a:bodyPr/>
          <a:lstStyle/>
          <a:p>
            <a:r>
              <a:rPr lang="en-US" dirty="0"/>
              <a:t>sFTP</a:t>
            </a:r>
          </a:p>
        </p:txBody>
      </p:sp>
      <p:sp>
        <p:nvSpPr>
          <p:cNvPr id="8" name="Text Placeholder 7">
            <a:extLst>
              <a:ext uri="{FF2B5EF4-FFF2-40B4-BE49-F238E27FC236}">
                <a16:creationId xmlns:a16="http://schemas.microsoft.com/office/drawing/2014/main" id="{D631DCE1-CC22-42D7-A842-A1C1D473B848}"/>
              </a:ext>
            </a:extLst>
          </p:cNvPr>
          <p:cNvSpPr>
            <a:spLocks noGrp="1"/>
          </p:cNvSpPr>
          <p:nvPr>
            <p:ph type="body" sz="quarter" idx="19"/>
          </p:nvPr>
        </p:nvSpPr>
        <p:spPr>
          <a:xfrm>
            <a:off x="6251785" y="2913603"/>
            <a:ext cx="2373215" cy="941411"/>
          </a:xfrm>
        </p:spPr>
        <p:txBody>
          <a:bodyPr>
            <a:normAutofit fontScale="25000" lnSpcReduction="20000"/>
          </a:bodyPr>
          <a:lstStyle/>
          <a:p>
            <a:r>
              <a:rPr lang="en-US" sz="4000" dirty="0"/>
              <a:t>Facility Technical POC will provide test files via the </a:t>
            </a:r>
            <a:r>
              <a:rPr lang="en-US" sz="4000" dirty="0" err="1"/>
              <a:t>sFTP</a:t>
            </a:r>
            <a:r>
              <a:rPr lang="en-US" sz="4000" dirty="0"/>
              <a:t>.</a:t>
            </a:r>
          </a:p>
          <a:p>
            <a:r>
              <a:rPr lang="en-US" sz="4000" b="1" dirty="0"/>
              <a:t>Required:</a:t>
            </a:r>
            <a:r>
              <a:rPr lang="en-US" sz="4000" dirty="0"/>
              <a:t> Inpatient and Outpatient Base Files</a:t>
            </a:r>
          </a:p>
          <a:p>
            <a:r>
              <a:rPr lang="en-US" sz="4000" b="1" dirty="0"/>
              <a:t>Optional: </a:t>
            </a:r>
            <a:r>
              <a:rPr lang="en-US" sz="4000" dirty="0"/>
              <a:t>Provider Dictionary and Clinical Files</a:t>
            </a:r>
          </a:p>
          <a:p>
            <a:endParaRPr lang="en-US" sz="4000" dirty="0"/>
          </a:p>
          <a:p>
            <a:r>
              <a:rPr lang="en-US" b="1" dirty="0">
                <a:solidFill>
                  <a:srgbClr val="FF0000"/>
                </a:solidFill>
              </a:rPr>
              <a:t>Tech POC: </a:t>
            </a:r>
          </a:p>
        </p:txBody>
      </p:sp>
      <p:sp>
        <p:nvSpPr>
          <p:cNvPr id="9" name="Text Placeholder 8">
            <a:extLst>
              <a:ext uri="{FF2B5EF4-FFF2-40B4-BE49-F238E27FC236}">
                <a16:creationId xmlns:a16="http://schemas.microsoft.com/office/drawing/2014/main" id="{56647E04-9F16-493C-B727-AF2FD9D65C03}"/>
              </a:ext>
            </a:extLst>
          </p:cNvPr>
          <p:cNvSpPr>
            <a:spLocks noGrp="1"/>
          </p:cNvSpPr>
          <p:nvPr>
            <p:ph type="body" sz="quarter" idx="20"/>
          </p:nvPr>
        </p:nvSpPr>
        <p:spPr>
          <a:xfrm>
            <a:off x="6251785" y="2604962"/>
            <a:ext cx="2373215" cy="282656"/>
          </a:xfrm>
        </p:spPr>
        <p:txBody>
          <a:bodyPr/>
          <a:lstStyle/>
          <a:p>
            <a:r>
              <a:rPr lang="en-US" dirty="0"/>
              <a:t>Test Files</a:t>
            </a:r>
          </a:p>
        </p:txBody>
      </p:sp>
      <p:sp>
        <p:nvSpPr>
          <p:cNvPr id="10" name="Text Placeholder 9">
            <a:extLst>
              <a:ext uri="{FF2B5EF4-FFF2-40B4-BE49-F238E27FC236}">
                <a16:creationId xmlns:a16="http://schemas.microsoft.com/office/drawing/2014/main" id="{3DCE75D0-8AD5-48B9-9800-F5462F490C9D}"/>
              </a:ext>
            </a:extLst>
          </p:cNvPr>
          <p:cNvSpPr>
            <a:spLocks noGrp="1"/>
          </p:cNvSpPr>
          <p:nvPr>
            <p:ph type="body" sz="quarter" idx="21"/>
          </p:nvPr>
        </p:nvSpPr>
        <p:spPr/>
        <p:txBody>
          <a:bodyPr/>
          <a:lstStyle/>
          <a:p>
            <a:r>
              <a:rPr lang="en-US" dirty="0"/>
              <a:t>Medisolv Data Intake team will validate and sign off on the Test files.  Production Files can then be sent. </a:t>
            </a:r>
          </a:p>
        </p:txBody>
      </p:sp>
      <p:sp>
        <p:nvSpPr>
          <p:cNvPr id="11" name="Text Placeholder 10">
            <a:extLst>
              <a:ext uri="{FF2B5EF4-FFF2-40B4-BE49-F238E27FC236}">
                <a16:creationId xmlns:a16="http://schemas.microsoft.com/office/drawing/2014/main" id="{1CB0D017-794C-473E-A668-0A94E7446366}"/>
              </a:ext>
            </a:extLst>
          </p:cNvPr>
          <p:cNvSpPr>
            <a:spLocks noGrp="1"/>
          </p:cNvSpPr>
          <p:nvPr>
            <p:ph type="body" sz="quarter" idx="22"/>
          </p:nvPr>
        </p:nvSpPr>
        <p:spPr/>
        <p:txBody>
          <a:bodyPr/>
          <a:lstStyle/>
          <a:p>
            <a:r>
              <a:rPr lang="en-US" dirty="0"/>
              <a:t>Validation #1</a:t>
            </a:r>
          </a:p>
        </p:txBody>
      </p:sp>
      <p:sp>
        <p:nvSpPr>
          <p:cNvPr id="12" name="Text Placeholder 11">
            <a:extLst>
              <a:ext uri="{FF2B5EF4-FFF2-40B4-BE49-F238E27FC236}">
                <a16:creationId xmlns:a16="http://schemas.microsoft.com/office/drawing/2014/main" id="{C1B1CF04-A71F-443E-BDCC-77CE2119B8EF}"/>
              </a:ext>
            </a:extLst>
          </p:cNvPr>
          <p:cNvSpPr>
            <a:spLocks noGrp="1"/>
          </p:cNvSpPr>
          <p:nvPr>
            <p:ph type="body" sz="quarter" idx="23"/>
          </p:nvPr>
        </p:nvSpPr>
        <p:spPr>
          <a:xfrm>
            <a:off x="3368847" y="5284135"/>
            <a:ext cx="2418765" cy="973952"/>
          </a:xfrm>
        </p:spPr>
        <p:txBody>
          <a:bodyPr>
            <a:normAutofit fontScale="77500" lnSpcReduction="20000"/>
          </a:bodyPr>
          <a:lstStyle/>
          <a:p>
            <a:r>
              <a:rPr lang="en-US" dirty="0"/>
              <a:t>Facility Technical POC will provide production files via the </a:t>
            </a:r>
            <a:r>
              <a:rPr lang="en-US" dirty="0" err="1"/>
              <a:t>sFTP</a:t>
            </a:r>
            <a:r>
              <a:rPr lang="en-US" dirty="0"/>
              <a:t>.</a:t>
            </a:r>
          </a:p>
          <a:p>
            <a:r>
              <a:rPr lang="en-US" b="1" dirty="0"/>
              <a:t>Required:</a:t>
            </a:r>
            <a:r>
              <a:rPr lang="en-US" dirty="0"/>
              <a:t> Inpatient and Outpatient Base Files</a:t>
            </a:r>
          </a:p>
          <a:p>
            <a:r>
              <a:rPr lang="en-US" b="1" dirty="0"/>
              <a:t>Optional: </a:t>
            </a:r>
            <a:r>
              <a:rPr lang="en-US" dirty="0"/>
              <a:t>Provider Dictionary and Clinical Files</a:t>
            </a:r>
          </a:p>
          <a:p>
            <a:endParaRPr lang="en-US" dirty="0"/>
          </a:p>
        </p:txBody>
      </p:sp>
      <p:sp>
        <p:nvSpPr>
          <p:cNvPr id="13" name="Text Placeholder 12">
            <a:extLst>
              <a:ext uri="{FF2B5EF4-FFF2-40B4-BE49-F238E27FC236}">
                <a16:creationId xmlns:a16="http://schemas.microsoft.com/office/drawing/2014/main" id="{68B21DD0-95F2-4138-A4BC-AF3A3DD4DE16}"/>
              </a:ext>
            </a:extLst>
          </p:cNvPr>
          <p:cNvSpPr>
            <a:spLocks noGrp="1"/>
          </p:cNvSpPr>
          <p:nvPr>
            <p:ph type="body" sz="quarter" idx="24"/>
          </p:nvPr>
        </p:nvSpPr>
        <p:spPr>
          <a:xfrm>
            <a:off x="3414397" y="5001478"/>
            <a:ext cx="2373215" cy="282656"/>
          </a:xfrm>
        </p:spPr>
        <p:txBody>
          <a:bodyPr/>
          <a:lstStyle/>
          <a:p>
            <a:r>
              <a:rPr lang="en-US" dirty="0"/>
              <a:t>Production Files</a:t>
            </a:r>
          </a:p>
        </p:txBody>
      </p:sp>
      <p:sp>
        <p:nvSpPr>
          <p:cNvPr id="14" name="Text Placeholder 13">
            <a:extLst>
              <a:ext uri="{FF2B5EF4-FFF2-40B4-BE49-F238E27FC236}">
                <a16:creationId xmlns:a16="http://schemas.microsoft.com/office/drawing/2014/main" id="{6D8B788C-F316-C1B6-F0D5-E39D3DC0EEA6}"/>
              </a:ext>
            </a:extLst>
          </p:cNvPr>
          <p:cNvSpPr>
            <a:spLocks noGrp="1"/>
          </p:cNvSpPr>
          <p:nvPr>
            <p:ph type="body" sz="quarter" idx="25"/>
          </p:nvPr>
        </p:nvSpPr>
        <p:spPr/>
        <p:txBody>
          <a:bodyPr/>
          <a:lstStyle/>
          <a:p>
            <a:r>
              <a:rPr lang="en-US" dirty="0"/>
              <a:t>Medisolv Client Services team validates production worksheets and signs off.  Abstractor training can then be scheduled.</a:t>
            </a:r>
          </a:p>
          <a:p>
            <a:endParaRPr lang="en-US" dirty="0"/>
          </a:p>
        </p:txBody>
      </p:sp>
      <p:sp>
        <p:nvSpPr>
          <p:cNvPr id="15" name="Text Placeholder 14">
            <a:extLst>
              <a:ext uri="{FF2B5EF4-FFF2-40B4-BE49-F238E27FC236}">
                <a16:creationId xmlns:a16="http://schemas.microsoft.com/office/drawing/2014/main" id="{73BC064C-DA98-384F-472A-39AE2E6B5B2F}"/>
              </a:ext>
            </a:extLst>
          </p:cNvPr>
          <p:cNvSpPr>
            <a:spLocks noGrp="1"/>
          </p:cNvSpPr>
          <p:nvPr>
            <p:ph type="body" sz="quarter" idx="26"/>
          </p:nvPr>
        </p:nvSpPr>
        <p:spPr/>
        <p:txBody>
          <a:bodyPr/>
          <a:lstStyle/>
          <a:p>
            <a:r>
              <a:rPr lang="en-US" dirty="0"/>
              <a:t>Validation #2</a:t>
            </a:r>
          </a:p>
        </p:txBody>
      </p:sp>
    </p:spTree>
    <p:extLst>
      <p:ext uri="{BB962C8B-B14F-4D97-AF65-F5344CB8AC3E}">
        <p14:creationId xmlns:p14="http://schemas.microsoft.com/office/powerpoint/2010/main" val="42196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F3E7D-83C4-49BC-9C12-0077C115779B}"/>
              </a:ext>
            </a:extLst>
          </p:cNvPr>
          <p:cNvSpPr>
            <a:spLocks noGrp="1"/>
          </p:cNvSpPr>
          <p:nvPr>
            <p:ph type="title"/>
          </p:nvPr>
        </p:nvSpPr>
        <p:spPr>
          <a:xfrm>
            <a:off x="476250" y="306734"/>
            <a:ext cx="8191500" cy="502749"/>
          </a:xfrm>
        </p:spPr>
        <p:txBody>
          <a:bodyPr>
            <a:normAutofit/>
          </a:bodyPr>
          <a:lstStyle/>
          <a:p>
            <a:r>
              <a:rPr lang="en-US" dirty="0"/>
              <a:t>Data Intake Information	</a:t>
            </a:r>
          </a:p>
        </p:txBody>
      </p:sp>
      <p:sp>
        <p:nvSpPr>
          <p:cNvPr id="5" name="Text Placeholder 4">
            <a:extLst>
              <a:ext uri="{FF2B5EF4-FFF2-40B4-BE49-F238E27FC236}">
                <a16:creationId xmlns:a16="http://schemas.microsoft.com/office/drawing/2014/main" id="{15F0D586-2D5E-41DD-9EA6-94AB718FD911}"/>
              </a:ext>
            </a:extLst>
          </p:cNvPr>
          <p:cNvSpPr>
            <a:spLocks noGrp="1"/>
          </p:cNvSpPr>
          <p:nvPr>
            <p:ph type="body" sz="quarter" idx="12"/>
          </p:nvPr>
        </p:nvSpPr>
        <p:spPr>
          <a:xfrm>
            <a:off x="476250" y="915567"/>
            <a:ext cx="8191500" cy="255819"/>
          </a:xfrm>
        </p:spPr>
        <p:txBody>
          <a:bodyPr>
            <a:normAutofit fontScale="92500" lnSpcReduction="10000"/>
          </a:bodyPr>
          <a:lstStyle/>
          <a:p>
            <a:r>
              <a:rPr lang="en-US" dirty="0"/>
              <a:t>Medisolv is accepting the following data:</a:t>
            </a:r>
          </a:p>
        </p:txBody>
      </p:sp>
      <p:sp>
        <p:nvSpPr>
          <p:cNvPr id="7" name="Text Placeholder 6">
            <a:extLst>
              <a:ext uri="{FF2B5EF4-FFF2-40B4-BE49-F238E27FC236}">
                <a16:creationId xmlns:a16="http://schemas.microsoft.com/office/drawing/2014/main" id="{52607EE2-27D8-0120-692A-C49D5C8CDE0E}"/>
              </a:ext>
            </a:extLst>
          </p:cNvPr>
          <p:cNvSpPr>
            <a:spLocks noGrp="1"/>
          </p:cNvSpPr>
          <p:nvPr>
            <p:ph type="body" sz="quarter" idx="10"/>
          </p:nvPr>
        </p:nvSpPr>
        <p:spPr>
          <a:xfrm>
            <a:off x="342900" y="1171386"/>
            <a:ext cx="8191500" cy="5610414"/>
          </a:xfrm>
        </p:spPr>
        <p:txBody>
          <a:bodyPr>
            <a:normAutofit fontScale="85000" lnSpcReduction="20000"/>
          </a:bodyPr>
          <a:lstStyle/>
          <a:p>
            <a:r>
              <a:rPr lang="en-US" dirty="0">
                <a:latin typeface="+mn-lt"/>
              </a:rPr>
              <a:t>Base Demographic – Inpatient and Outpatient - </a:t>
            </a:r>
          </a:p>
          <a:p>
            <a:pPr marL="285750" indent="-285750">
              <a:lnSpc>
                <a:spcPct val="110000"/>
              </a:lnSpc>
              <a:buFont typeface="Arial" panose="020B0604020202020204" pitchFamily="34" charset="0"/>
              <a:buChar char="•"/>
            </a:pPr>
            <a:r>
              <a:rPr lang="en-US" sz="1800" b="0" kern="100" dirty="0">
                <a:effectLst/>
                <a:latin typeface="+mj-lt"/>
                <a:ea typeface="Calibri" panose="020F0502020204030204" pitchFamily="34" charset="0"/>
                <a:cs typeface="Calibri" panose="020F0502020204030204" pitchFamily="34" charset="0"/>
              </a:rPr>
              <a:t>Medisolv </a:t>
            </a:r>
            <a:r>
              <a:rPr lang="en-US" sz="1800" b="0" dirty="0">
                <a:effectLst/>
                <a:latin typeface="+mj-lt"/>
                <a:ea typeface="Times New Roman" panose="02020603050405020304" pitchFamily="18" charset="0"/>
              </a:rPr>
              <a:t>has two </a:t>
            </a:r>
            <a:r>
              <a:rPr lang="en-US" sz="1800" u="sng" dirty="0">
                <a:effectLst/>
                <a:latin typeface="+mj-lt"/>
                <a:ea typeface="Times New Roman" panose="02020603050405020304" pitchFamily="18" charset="0"/>
              </a:rPr>
              <a:t>required</a:t>
            </a:r>
            <a:r>
              <a:rPr lang="en-US" sz="1800" b="0" dirty="0">
                <a:effectLst/>
                <a:latin typeface="+mj-lt"/>
                <a:ea typeface="Times New Roman" panose="02020603050405020304" pitchFamily="18" charset="0"/>
              </a:rPr>
              <a:t> file specifications, Inpatient (CMIPPS) and Outpatient (CMOPPS).  </a:t>
            </a:r>
          </a:p>
          <a:p>
            <a:pPr marL="285750" indent="-285750">
              <a:lnSpc>
                <a:spcPct val="110000"/>
              </a:lnSpc>
              <a:spcBef>
                <a:spcPts val="600"/>
              </a:spcBef>
              <a:buFont typeface="Arial" panose="020B0604020202020204" pitchFamily="34" charset="0"/>
              <a:buChar char="•"/>
            </a:pPr>
            <a:r>
              <a:rPr lang="en-US" sz="1800" b="0" dirty="0">
                <a:latin typeface="+mj-lt"/>
              </a:rPr>
              <a:t>Files can be submitted weekly or monthly.</a:t>
            </a:r>
          </a:p>
          <a:p>
            <a:pPr marL="285750" indent="-285750">
              <a:lnSpc>
                <a:spcPct val="110000"/>
              </a:lnSpc>
              <a:spcBef>
                <a:spcPts val="600"/>
              </a:spcBef>
              <a:buFont typeface="Arial" panose="020B0604020202020204" pitchFamily="34" charset="0"/>
              <a:buChar char="•"/>
            </a:pPr>
            <a:r>
              <a:rPr lang="en-US" sz="1800" b="0" dirty="0">
                <a:effectLst/>
                <a:latin typeface="+mj-lt"/>
                <a:ea typeface="Times New Roman" panose="02020603050405020304" pitchFamily="18" charset="0"/>
              </a:rPr>
              <a:t>Files are required to be submitted as a pipe-delimited file with “.csv” extension via sFTP.</a:t>
            </a:r>
            <a:br>
              <a:rPr lang="en-US" sz="1800" b="0" dirty="0">
                <a:effectLst/>
                <a:latin typeface="+mj-lt"/>
                <a:ea typeface="Times New Roman" panose="02020603050405020304" pitchFamily="18" charset="0"/>
              </a:rPr>
            </a:br>
            <a:endParaRPr lang="en-US" sz="1800" b="0" dirty="0">
              <a:latin typeface="+mj-lt"/>
            </a:endParaRPr>
          </a:p>
          <a:p>
            <a:r>
              <a:rPr lang="en-US" dirty="0">
                <a:latin typeface="+mn-lt"/>
              </a:rPr>
              <a:t>Optional Clinical Data Files:</a:t>
            </a:r>
          </a:p>
          <a:p>
            <a:pPr marL="285750" indent="-285750">
              <a:lnSpc>
                <a:spcPct val="120000"/>
              </a:lnSpc>
              <a:spcBef>
                <a:spcPts val="600"/>
              </a:spcBef>
              <a:buFont typeface="Arial" panose="020B0604020202020204" pitchFamily="34" charset="0"/>
              <a:buChar char="•"/>
            </a:pPr>
            <a:r>
              <a:rPr lang="en-US" sz="1800" b="0" dirty="0">
                <a:solidFill>
                  <a:srgbClr val="000000"/>
                </a:solidFill>
                <a:effectLst/>
                <a:latin typeface="+mn-lt"/>
              </a:rPr>
              <a:t>Optional clinical files are just that, optional, not required.</a:t>
            </a:r>
          </a:p>
          <a:p>
            <a:pPr marL="285750" indent="-285750">
              <a:lnSpc>
                <a:spcPct val="120000"/>
              </a:lnSpc>
              <a:spcBef>
                <a:spcPts val="600"/>
              </a:spcBef>
              <a:buFont typeface="Arial" panose="020B0604020202020204" pitchFamily="34" charset="0"/>
              <a:buChar char="•"/>
            </a:pPr>
            <a:r>
              <a:rPr lang="en-US" sz="1800" b="0" dirty="0">
                <a:solidFill>
                  <a:srgbClr val="000000"/>
                </a:solidFill>
                <a:effectLst/>
                <a:latin typeface="+mn-lt"/>
              </a:rPr>
              <a:t>Optional clinical data files allow sites to upload answers to the clinical questions on the worksheet(s) instead of manually abstracting for those data elements.  Responses are pulled from the EHR and downloaded into the file import.   Clinical Data Questions would then be populated in the tool.</a:t>
            </a:r>
          </a:p>
          <a:p>
            <a:r>
              <a:rPr lang="en-US" dirty="0">
                <a:solidFill>
                  <a:srgbClr val="000000"/>
                </a:solidFill>
                <a:latin typeface="+mn-lt"/>
              </a:rPr>
              <a:t>File Import Specifications:</a:t>
            </a:r>
          </a:p>
          <a:p>
            <a:pPr marL="285750" indent="-285750">
              <a:lnSpc>
                <a:spcPct val="110000"/>
              </a:lnSpc>
              <a:buFont typeface="Arial" panose="020B0604020202020204" pitchFamily="34" charset="0"/>
              <a:buChar char="•"/>
            </a:pPr>
            <a:r>
              <a:rPr lang="en-US" sz="1800" b="0" dirty="0">
                <a:solidFill>
                  <a:srgbClr val="000000"/>
                </a:solidFill>
                <a:latin typeface="+mn-lt"/>
              </a:rPr>
              <a:t>After today’s call, the Medisolv Data Intake team will reach out to the technical point of contact with the most current file specifications.</a:t>
            </a:r>
          </a:p>
          <a:p>
            <a:pPr marL="285750" indent="-285750">
              <a:lnSpc>
                <a:spcPct val="110000"/>
              </a:lnSpc>
              <a:buFont typeface="Arial" panose="020B0604020202020204" pitchFamily="34" charset="0"/>
              <a:buChar char="•"/>
            </a:pPr>
            <a:r>
              <a:rPr lang="en-US" sz="1800" b="0" dirty="0">
                <a:solidFill>
                  <a:srgbClr val="000000"/>
                </a:solidFill>
                <a:latin typeface="+mn-lt"/>
              </a:rPr>
              <a:t>Once registration has been completed, the most updated file specifications may be reviewed in the Knowledge Center, and you will be able to access the provided links below once registration to ENCOR for Hospital Abstracted Measures has been completed:</a:t>
            </a:r>
          </a:p>
          <a:p>
            <a:r>
              <a:rPr lang="en-US" sz="1600" dirty="0">
                <a:latin typeface="+mn-lt"/>
              </a:rPr>
              <a:t>            </a:t>
            </a:r>
            <a:r>
              <a:rPr lang="en-US" sz="1400" b="0" u="sng" dirty="0">
                <a:solidFill>
                  <a:srgbClr val="60B5E5"/>
                </a:solidFill>
                <a:latin typeface="Open Sans" panose="020B0606030504020204" pitchFamily="34" charset="0"/>
              </a:rPr>
              <a:t>CMIPPS CSV File Format Specs V6.14</a:t>
            </a:r>
            <a:endParaRPr lang="en-US" sz="1400" b="0" i="0" u="sng" dirty="0">
              <a:solidFill>
                <a:srgbClr val="60B5E5"/>
              </a:solidFill>
              <a:effectLst/>
              <a:latin typeface="Open Sans" panose="020B0606030504020204" pitchFamily="34" charset="0"/>
            </a:endParaRPr>
          </a:p>
          <a:p>
            <a:r>
              <a:rPr lang="en-US" sz="1400" b="0" dirty="0">
                <a:solidFill>
                  <a:srgbClr val="60B5E5"/>
                </a:solidFill>
                <a:latin typeface="Open Sans" panose="020B0606030504020204" pitchFamily="34" charset="0"/>
              </a:rPr>
              <a:t>               </a:t>
            </a:r>
            <a:r>
              <a:rPr lang="nn-NO" sz="1400" b="0" i="0" u="sng" dirty="0">
                <a:solidFill>
                  <a:srgbClr val="60B5E5"/>
                </a:solidFill>
                <a:effectLst/>
                <a:latin typeface="Open Sans" panose="020B0606030504020204" pitchFamily="34" charset="0"/>
                <a:hlinkClick r:id="rId3"/>
              </a:rPr>
              <a:t>CMOPPS CSV File Format Specs V6.</a:t>
            </a:r>
            <a:r>
              <a:rPr lang="nn-NO" sz="1400" b="0" i="0" u="sng" dirty="0">
                <a:solidFill>
                  <a:srgbClr val="60B5E5"/>
                </a:solidFill>
                <a:effectLst/>
                <a:latin typeface="Open Sans" panose="020B0606030504020204" pitchFamily="34" charset="0"/>
              </a:rPr>
              <a:t>12</a:t>
            </a:r>
            <a:r>
              <a:rPr lang="nn-NO" sz="1400" b="0" i="0" dirty="0">
                <a:solidFill>
                  <a:srgbClr val="33475B"/>
                </a:solidFill>
                <a:effectLst/>
                <a:latin typeface="Open Sans" panose="020B0606030504020204" pitchFamily="34" charset="0"/>
              </a:rPr>
              <a:t> </a:t>
            </a:r>
            <a:endParaRPr lang="en-US" sz="1600" dirty="0">
              <a:latin typeface="+mn-lt"/>
            </a:endParaRPr>
          </a:p>
        </p:txBody>
      </p:sp>
    </p:spTree>
    <p:extLst>
      <p:ext uri="{BB962C8B-B14F-4D97-AF65-F5344CB8AC3E}">
        <p14:creationId xmlns:p14="http://schemas.microsoft.com/office/powerpoint/2010/main" val="3598156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60445-B1BC-577D-3567-543D411AE6E2}"/>
              </a:ext>
            </a:extLst>
          </p:cNvPr>
          <p:cNvSpPr>
            <a:spLocks noGrp="1"/>
          </p:cNvSpPr>
          <p:nvPr>
            <p:ph type="title"/>
          </p:nvPr>
        </p:nvSpPr>
        <p:spPr>
          <a:xfrm>
            <a:off x="617468" y="228600"/>
            <a:ext cx="8191500" cy="502749"/>
          </a:xfrm>
        </p:spPr>
        <p:txBody>
          <a:bodyPr/>
          <a:lstStyle/>
          <a:p>
            <a:r>
              <a:rPr lang="en-US" dirty="0"/>
              <a:t>Data Intake Production Files</a:t>
            </a:r>
          </a:p>
        </p:txBody>
      </p:sp>
      <p:sp>
        <p:nvSpPr>
          <p:cNvPr id="7" name="TextBox 6">
            <a:extLst>
              <a:ext uri="{FF2B5EF4-FFF2-40B4-BE49-F238E27FC236}">
                <a16:creationId xmlns:a16="http://schemas.microsoft.com/office/drawing/2014/main" id="{173DD7A2-1127-719D-3EC6-59587AA116BF}"/>
              </a:ext>
            </a:extLst>
          </p:cNvPr>
          <p:cNvSpPr txBox="1"/>
          <p:nvPr/>
        </p:nvSpPr>
        <p:spPr>
          <a:xfrm>
            <a:off x="595312" y="1219200"/>
            <a:ext cx="7953375" cy="4771243"/>
          </a:xfrm>
          <a:prstGeom prst="rect">
            <a:avLst/>
          </a:prstGeom>
          <a:noFill/>
        </p:spPr>
        <p:txBody>
          <a:bodyPr wrap="square">
            <a:spAutoFit/>
          </a:bodyPr>
          <a:lstStyle/>
          <a:p>
            <a:pPr marL="285750" indent="-285750">
              <a:lnSpc>
                <a:spcPct val="106000"/>
              </a:lnSpc>
              <a:spcBef>
                <a:spcPts val="0"/>
              </a:spcBef>
              <a:spcAft>
                <a:spcPts val="0"/>
              </a:spcAft>
              <a:buFont typeface="Arial" panose="020B0604020202020204" pitchFamily="34" charset="0"/>
              <a:buChar char="•"/>
              <a:tabLst>
                <a:tab pos="457200" algn="l"/>
              </a:tabLst>
            </a:pPr>
            <a:r>
              <a:rPr lang="en-US" sz="1600" kern="100" dirty="0">
                <a:solidFill>
                  <a:srgbClr val="000000"/>
                </a:solidFill>
                <a:effectLst/>
                <a:latin typeface="+mn-lt"/>
                <a:ea typeface="Calibri" panose="020F0502020204030204" pitchFamily="34" charset="0"/>
                <a:cs typeface="Calibri" panose="020F0502020204030204" pitchFamily="34" charset="0"/>
              </a:rPr>
              <a:t>Files are processed during the evening processing runs. </a:t>
            </a:r>
            <a:r>
              <a:rPr lang="en-US" sz="1600" b="0" dirty="0">
                <a:latin typeface="+mj-lt"/>
                <a:cs typeface="Arial" panose="020B0604020202020204" pitchFamily="34" charset="0"/>
              </a:rPr>
              <a:t>Processing </a:t>
            </a:r>
            <a:r>
              <a:rPr lang="en-US" sz="1600" b="0" kern="100" dirty="0">
                <a:effectLst/>
                <a:latin typeface="+mj-lt"/>
                <a:ea typeface="Calibri" panose="020F0502020204030204" pitchFamily="34" charset="0"/>
                <a:cs typeface="Calibri" panose="020F0502020204030204" pitchFamily="34" charset="0"/>
              </a:rPr>
              <a:t>begins at 11:59pm ET. We recommend files be sent over prior to 11:30pm ET, this allows for a timely transition from our SFTP server to bulk load into the database.</a:t>
            </a:r>
            <a:br>
              <a:rPr lang="en-US" sz="1600" b="0" kern="100" dirty="0">
                <a:effectLst/>
                <a:latin typeface="+mj-lt"/>
                <a:ea typeface="Calibri" panose="020F0502020204030204" pitchFamily="34" charset="0"/>
                <a:cs typeface="Calibri" panose="020F0502020204030204" pitchFamily="34" charset="0"/>
              </a:rPr>
            </a:br>
            <a:endParaRPr lang="en-US" sz="1600" b="0" kern="100" dirty="0">
              <a:effectLst/>
              <a:latin typeface="+mj-lt"/>
              <a:ea typeface="Calibri" panose="020F0502020204030204" pitchFamily="34" charset="0"/>
              <a:cs typeface="Calibri" panose="020F0502020204030204" pitchFamily="34" charset="0"/>
            </a:endParaRPr>
          </a:p>
          <a:p>
            <a:pPr marL="285750" marR="0" lvl="0" indent="-285750">
              <a:lnSpc>
                <a:spcPct val="106000"/>
              </a:lnSpc>
              <a:spcBef>
                <a:spcPts val="0"/>
              </a:spcBef>
              <a:spcAft>
                <a:spcPts val="0"/>
              </a:spcAft>
              <a:buFont typeface="Arial" panose="020B0604020202020204" pitchFamily="34" charset="0"/>
              <a:buChar char="•"/>
              <a:tabLst>
                <a:tab pos="457200" algn="l"/>
              </a:tabLst>
            </a:pPr>
            <a:r>
              <a:rPr lang="en-US" sz="1600" kern="100" dirty="0">
                <a:solidFill>
                  <a:srgbClr val="000000"/>
                </a:solidFill>
                <a:effectLst/>
                <a:latin typeface="+mn-lt"/>
                <a:ea typeface="Calibri" panose="020F0502020204030204" pitchFamily="34" charset="0"/>
                <a:cs typeface="Calibri" panose="020F0502020204030204" pitchFamily="34" charset="0"/>
              </a:rPr>
              <a:t>Once the files have processed, a Medisolv File Processing Notification populates and is distributed to the necessary team members for your organization.  The Medisolv File Processing Notification provides the following information:</a:t>
            </a:r>
          </a:p>
          <a:p>
            <a:pPr marR="0" lvl="0">
              <a:lnSpc>
                <a:spcPct val="106000"/>
              </a:lnSpc>
              <a:spcBef>
                <a:spcPts val="0"/>
              </a:spcBef>
              <a:spcAft>
                <a:spcPts val="0"/>
              </a:spcAft>
              <a:tabLst>
                <a:tab pos="457200" algn="l"/>
              </a:tabLst>
            </a:pPr>
            <a:br>
              <a:rPr lang="en-US" sz="1600" b="1" kern="100" dirty="0">
                <a:solidFill>
                  <a:srgbClr val="000000"/>
                </a:solidFill>
                <a:effectLst/>
                <a:latin typeface="+mn-lt"/>
                <a:ea typeface="Calibri" panose="020F0502020204030204" pitchFamily="34" charset="0"/>
                <a:cs typeface="Calibri" panose="020F0502020204030204" pitchFamily="34" charset="0"/>
              </a:rPr>
            </a:br>
            <a:endParaRPr lang="en-US" sz="1600" b="1" kern="100" dirty="0">
              <a:solidFill>
                <a:srgbClr val="000000"/>
              </a:solidFill>
              <a:effectLst/>
              <a:latin typeface="+mn-lt"/>
              <a:ea typeface="Calibri" panose="020F0502020204030204" pitchFamily="34" charset="0"/>
              <a:cs typeface="Calibri" panose="020F0502020204030204" pitchFamily="34" charset="0"/>
            </a:endParaRPr>
          </a:p>
          <a:p>
            <a:pPr marR="0" lvl="0">
              <a:lnSpc>
                <a:spcPct val="106000"/>
              </a:lnSpc>
              <a:spcBef>
                <a:spcPts val="0"/>
              </a:spcBef>
              <a:spcAft>
                <a:spcPts val="0"/>
              </a:spcAft>
              <a:tabLst>
                <a:tab pos="457200" algn="l"/>
              </a:tabLst>
            </a:pPr>
            <a:endParaRPr lang="en-US" sz="1600" b="1" kern="100" dirty="0">
              <a:solidFill>
                <a:srgbClr val="000000"/>
              </a:solidFill>
              <a:latin typeface="+mn-lt"/>
              <a:ea typeface="Times New Roman" panose="02020603050405020304" pitchFamily="18" charset="0"/>
              <a:cs typeface="Calibri" panose="020F0502020204030204" pitchFamily="34" charset="0"/>
            </a:endParaRPr>
          </a:p>
          <a:p>
            <a:pPr marR="0" lvl="0">
              <a:lnSpc>
                <a:spcPct val="106000"/>
              </a:lnSpc>
              <a:spcBef>
                <a:spcPts val="0"/>
              </a:spcBef>
              <a:spcAft>
                <a:spcPts val="0"/>
              </a:spcAft>
              <a:tabLst>
                <a:tab pos="457200" algn="l"/>
              </a:tabLst>
            </a:pPr>
            <a:endParaRPr lang="en-US" sz="1600" b="1" kern="100" dirty="0">
              <a:solidFill>
                <a:srgbClr val="000000"/>
              </a:solidFill>
              <a:effectLst/>
              <a:latin typeface="+mn-lt"/>
              <a:ea typeface="Times New Roman" panose="02020603050405020304" pitchFamily="18" charset="0"/>
              <a:cs typeface="Calibri" panose="020F0502020204030204" pitchFamily="34" charset="0"/>
            </a:endParaRPr>
          </a:p>
          <a:p>
            <a:pPr marR="0" lvl="0">
              <a:lnSpc>
                <a:spcPct val="106000"/>
              </a:lnSpc>
              <a:spcBef>
                <a:spcPts val="0"/>
              </a:spcBef>
              <a:spcAft>
                <a:spcPts val="0"/>
              </a:spcAft>
              <a:tabLst>
                <a:tab pos="457200" algn="l"/>
              </a:tabLst>
            </a:pPr>
            <a:endParaRPr lang="en-US" sz="1600" b="1" kern="100" dirty="0">
              <a:solidFill>
                <a:srgbClr val="000000"/>
              </a:solidFill>
              <a:latin typeface="+mn-lt"/>
              <a:ea typeface="Times New Roman" panose="02020603050405020304" pitchFamily="18" charset="0"/>
              <a:cs typeface="Calibri" panose="020F0502020204030204" pitchFamily="34" charset="0"/>
            </a:endParaRPr>
          </a:p>
          <a:p>
            <a:pPr marR="0" lvl="0">
              <a:lnSpc>
                <a:spcPct val="106000"/>
              </a:lnSpc>
              <a:spcBef>
                <a:spcPts val="0"/>
              </a:spcBef>
              <a:spcAft>
                <a:spcPts val="0"/>
              </a:spcAft>
              <a:tabLst>
                <a:tab pos="457200" algn="l"/>
              </a:tabLst>
            </a:pPr>
            <a:endParaRPr lang="en-US" sz="1600" b="1" kern="100" dirty="0">
              <a:solidFill>
                <a:srgbClr val="000000"/>
              </a:solidFill>
              <a:effectLst/>
              <a:latin typeface="+mn-lt"/>
              <a:ea typeface="Times New Roman" panose="02020603050405020304" pitchFamily="18" charset="0"/>
              <a:cs typeface="Calibri" panose="020F0502020204030204" pitchFamily="34" charset="0"/>
            </a:endParaRPr>
          </a:p>
          <a:p>
            <a:pPr marR="0" lvl="0">
              <a:lnSpc>
                <a:spcPct val="106000"/>
              </a:lnSpc>
              <a:spcBef>
                <a:spcPts val="0"/>
              </a:spcBef>
              <a:spcAft>
                <a:spcPts val="0"/>
              </a:spcAft>
              <a:tabLst>
                <a:tab pos="457200" algn="l"/>
              </a:tabLst>
            </a:pPr>
            <a:endParaRPr lang="en-US" sz="1600" b="1" kern="100" dirty="0">
              <a:solidFill>
                <a:srgbClr val="000000"/>
              </a:solidFill>
              <a:latin typeface="+mn-lt"/>
              <a:ea typeface="Times New Roman" panose="02020603050405020304" pitchFamily="18" charset="0"/>
              <a:cs typeface="Calibri" panose="020F0502020204030204" pitchFamily="34" charset="0"/>
            </a:endParaRPr>
          </a:p>
          <a:p>
            <a:pPr marR="0" lvl="0">
              <a:lnSpc>
                <a:spcPct val="106000"/>
              </a:lnSpc>
              <a:spcBef>
                <a:spcPts val="0"/>
              </a:spcBef>
              <a:spcAft>
                <a:spcPts val="0"/>
              </a:spcAft>
              <a:tabLst>
                <a:tab pos="457200" algn="l"/>
              </a:tabLst>
            </a:pPr>
            <a:endParaRPr lang="en-US" sz="1600" b="1" dirty="0">
              <a:effectLst/>
              <a:latin typeface="+mn-lt"/>
              <a:ea typeface="Times New Roman" panose="02020603050405020304" pitchFamily="18" charset="0"/>
              <a:cs typeface="Calibri" panose="020F0502020204030204" pitchFamily="34" charset="0"/>
            </a:endParaRPr>
          </a:p>
          <a:p>
            <a:pPr marR="0" lvl="0">
              <a:lnSpc>
                <a:spcPct val="106000"/>
              </a:lnSpc>
              <a:spcBef>
                <a:spcPts val="0"/>
              </a:spcBef>
              <a:spcAft>
                <a:spcPts val="0"/>
              </a:spcAft>
              <a:tabLst>
                <a:tab pos="457200" algn="l"/>
              </a:tabLst>
            </a:pPr>
            <a:r>
              <a:rPr lang="en-US" sz="1600" b="1" dirty="0">
                <a:effectLst/>
                <a:latin typeface="+mn-lt"/>
                <a:ea typeface="Times New Roman" panose="02020603050405020304" pitchFamily="18" charset="0"/>
                <a:cs typeface="Calibri" panose="020F0502020204030204" pitchFamily="34" charset="0"/>
              </a:rPr>
              <a:t>    </a:t>
            </a:r>
          </a:p>
          <a:p>
            <a:pPr marR="0" lvl="0">
              <a:lnSpc>
                <a:spcPct val="106000"/>
              </a:lnSpc>
              <a:spcBef>
                <a:spcPts val="0"/>
              </a:spcBef>
              <a:spcAft>
                <a:spcPts val="0"/>
              </a:spcAft>
              <a:tabLst>
                <a:tab pos="457200" algn="l"/>
              </a:tabLst>
            </a:pPr>
            <a:br>
              <a:rPr lang="en-US" sz="1600" kern="100" dirty="0">
                <a:solidFill>
                  <a:srgbClr val="000000"/>
                </a:solidFill>
                <a:effectLst/>
                <a:latin typeface="+mn-lt"/>
                <a:ea typeface="Calibri" panose="020F0502020204030204" pitchFamily="34" charset="0"/>
                <a:cs typeface="Calibri" panose="020F0502020204030204" pitchFamily="34" charset="0"/>
              </a:rPr>
            </a:br>
            <a:endParaRPr lang="en-US" sz="1600" dirty="0">
              <a:effectLst/>
              <a:latin typeface="+mn-lt"/>
              <a:ea typeface="Times New Roman" panose="02020603050405020304" pitchFamily="18" charset="0"/>
              <a:cs typeface="Calibri" panose="020F0502020204030204" pitchFamily="34" charset="0"/>
            </a:endParaRPr>
          </a:p>
        </p:txBody>
      </p:sp>
      <p:pic>
        <p:nvPicPr>
          <p:cNvPr id="10" name="Picture 9">
            <a:extLst>
              <a:ext uri="{FF2B5EF4-FFF2-40B4-BE49-F238E27FC236}">
                <a16:creationId xmlns:a16="http://schemas.microsoft.com/office/drawing/2014/main" id="{890BDCB6-A177-674D-AB45-35E6C5102BDF}"/>
              </a:ext>
            </a:extLst>
          </p:cNvPr>
          <p:cNvPicPr>
            <a:picLocks noChangeAspect="1"/>
          </p:cNvPicPr>
          <p:nvPr/>
        </p:nvPicPr>
        <p:blipFill>
          <a:blip r:embed="rId2"/>
          <a:stretch>
            <a:fillRect/>
          </a:stretch>
        </p:blipFill>
        <p:spPr>
          <a:xfrm>
            <a:off x="1828799" y="3200400"/>
            <a:ext cx="4727359" cy="3429000"/>
          </a:xfrm>
          <a:prstGeom prst="rect">
            <a:avLst/>
          </a:prstGeom>
        </p:spPr>
      </p:pic>
    </p:spTree>
    <p:extLst>
      <p:ext uri="{BB962C8B-B14F-4D97-AF65-F5344CB8AC3E}">
        <p14:creationId xmlns:p14="http://schemas.microsoft.com/office/powerpoint/2010/main" val="3313060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60445-B1BC-577D-3567-543D411AE6E2}"/>
              </a:ext>
            </a:extLst>
          </p:cNvPr>
          <p:cNvSpPr>
            <a:spLocks noGrp="1"/>
          </p:cNvSpPr>
          <p:nvPr>
            <p:ph type="title"/>
          </p:nvPr>
        </p:nvSpPr>
        <p:spPr>
          <a:xfrm>
            <a:off x="617468" y="228600"/>
            <a:ext cx="8191500" cy="502749"/>
          </a:xfrm>
        </p:spPr>
        <p:txBody>
          <a:bodyPr/>
          <a:lstStyle/>
          <a:p>
            <a:r>
              <a:rPr lang="en-US" dirty="0"/>
              <a:t>Data Intake Production Files Continued</a:t>
            </a:r>
          </a:p>
        </p:txBody>
      </p:sp>
      <p:sp>
        <p:nvSpPr>
          <p:cNvPr id="7" name="TextBox 6">
            <a:extLst>
              <a:ext uri="{FF2B5EF4-FFF2-40B4-BE49-F238E27FC236}">
                <a16:creationId xmlns:a16="http://schemas.microsoft.com/office/drawing/2014/main" id="{173DD7A2-1127-719D-3EC6-59587AA116BF}"/>
              </a:ext>
            </a:extLst>
          </p:cNvPr>
          <p:cNvSpPr txBox="1"/>
          <p:nvPr/>
        </p:nvSpPr>
        <p:spPr>
          <a:xfrm>
            <a:off x="990600" y="758891"/>
            <a:ext cx="7329487" cy="5554149"/>
          </a:xfrm>
          <a:prstGeom prst="rect">
            <a:avLst/>
          </a:prstGeom>
          <a:noFill/>
        </p:spPr>
        <p:txBody>
          <a:bodyPr wrap="square">
            <a:spAutoFit/>
          </a:bodyPr>
          <a:lstStyle/>
          <a:p>
            <a:pPr marL="342900" indent="-342900">
              <a:lnSpc>
                <a:spcPct val="106000"/>
              </a:lnSpc>
              <a:spcBef>
                <a:spcPts val="0"/>
              </a:spcBef>
              <a:spcAft>
                <a:spcPts val="0"/>
              </a:spcAft>
              <a:buFont typeface="Wingdings" panose="05000000000000000000" pitchFamily="2" charset="2"/>
              <a:buChar char="ü"/>
              <a:tabLst>
                <a:tab pos="457200" algn="l"/>
              </a:tabLst>
            </a:pP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p>
            <a:pPr marL="1555750" lvl="4" indent="-342900">
              <a:lnSpc>
                <a:spcPct val="106000"/>
              </a:lnSpc>
              <a:spcBef>
                <a:spcPts val="0"/>
              </a:spcBef>
              <a:buFont typeface="Wingdings" panose="05000000000000000000" pitchFamily="2" charset="2"/>
              <a:buChar char=""/>
            </a:pPr>
            <a:endParaRPr lang="en-US" sz="1600" b="0" dirty="0">
              <a:latin typeface="+mj-lt"/>
              <a:cs typeface="Arial" panose="020B0604020202020204" pitchFamily="34" charset="0"/>
            </a:endParaRPr>
          </a:p>
          <a:p>
            <a:pPr marL="285750" indent="-285750">
              <a:lnSpc>
                <a:spcPct val="106000"/>
              </a:lnSpc>
              <a:spcBef>
                <a:spcPts val="0"/>
              </a:spcBef>
              <a:spcAft>
                <a:spcPts val="0"/>
              </a:spcAft>
              <a:buFont typeface="Arial" panose="020B0604020202020204" pitchFamily="34" charset="0"/>
              <a:buChar char="•"/>
              <a:tabLst>
                <a:tab pos="457200" algn="l"/>
              </a:tabLst>
            </a:pPr>
            <a:r>
              <a:rPr lang="en-US" sz="1600" b="0" dirty="0">
                <a:latin typeface="+mj-lt"/>
                <a:cs typeface="Arial" panose="020B0604020202020204" pitchFamily="34" charset="0"/>
              </a:rPr>
              <a:t>Medisolv’s Data Intake Team </a:t>
            </a:r>
            <a:r>
              <a:rPr lang="en-US" sz="1600" b="0" dirty="0">
                <a:effectLst/>
                <a:latin typeface="+mj-lt"/>
                <a:ea typeface="Times New Roman" panose="02020603050405020304" pitchFamily="18" charset="0"/>
              </a:rPr>
              <a:t>will review evening processing results for any Organizations that have a rejection rate of over 5%.  If your hospital is above our 5% threshold of rejected records, our Data Intake team will reach out via email to provide a brief summary of those rejections.</a:t>
            </a:r>
          </a:p>
          <a:p>
            <a:pPr marR="0" lvl="0">
              <a:lnSpc>
                <a:spcPct val="106000"/>
              </a:lnSpc>
              <a:spcBef>
                <a:spcPts val="0"/>
              </a:spcBef>
              <a:spcAft>
                <a:spcPts val="0"/>
              </a:spcAft>
              <a:tabLst>
                <a:tab pos="457200" algn="l"/>
              </a:tabLst>
            </a:pPr>
            <a:endParaRPr lang="en-US" sz="1600" b="1" u="sng" dirty="0">
              <a:effectLst/>
              <a:latin typeface="+mn-lt"/>
              <a:ea typeface="Times New Roman" panose="02020603050405020304" pitchFamily="18" charset="0"/>
              <a:cs typeface="Calibri" panose="020F0502020204030204" pitchFamily="34" charset="0"/>
            </a:endParaRPr>
          </a:p>
          <a:p>
            <a:pPr marR="0" lvl="0">
              <a:lnSpc>
                <a:spcPct val="106000"/>
              </a:lnSpc>
              <a:spcBef>
                <a:spcPts val="0"/>
              </a:spcBef>
              <a:spcAft>
                <a:spcPts val="0"/>
              </a:spcAft>
              <a:tabLst>
                <a:tab pos="457200" algn="l"/>
              </a:tabLst>
            </a:pPr>
            <a:r>
              <a:rPr lang="en-US" sz="1600" b="1" u="sng" dirty="0">
                <a:effectLst/>
                <a:latin typeface="+mn-lt"/>
                <a:ea typeface="Times New Roman" panose="02020603050405020304" pitchFamily="18" charset="0"/>
                <a:cs typeface="Calibri" panose="020F0502020204030204" pitchFamily="34" charset="0"/>
              </a:rPr>
              <a:t>Examples of Rejections:</a:t>
            </a:r>
          </a:p>
          <a:p>
            <a:pPr marL="1498600" lvl="4" indent="-285750">
              <a:lnSpc>
                <a:spcPct val="106000"/>
              </a:lnSpc>
              <a:spcBef>
                <a:spcPts val="0"/>
              </a:spcBef>
              <a:buFont typeface="Arial" panose="020B0604020202020204" pitchFamily="34" charset="0"/>
              <a:buChar char="•"/>
            </a:pPr>
            <a:r>
              <a:rPr lang="en-US" sz="1600" kern="100" dirty="0">
                <a:solidFill>
                  <a:srgbClr val="000000"/>
                </a:solidFill>
                <a:effectLst/>
                <a:latin typeface="+mn-lt"/>
                <a:ea typeface="Calibri" panose="020F0502020204030204" pitchFamily="34" charset="0"/>
                <a:cs typeface="Calibri" panose="020F0502020204030204" pitchFamily="34" charset="0"/>
              </a:rPr>
              <a:t>Invalid Data (incorrect CCN, missing diagnosis code, invalid value/format)</a:t>
            </a:r>
            <a:r>
              <a:rPr lang="en-US" sz="1600" kern="100" dirty="0">
                <a:solidFill>
                  <a:srgbClr val="777777"/>
                </a:solidFill>
                <a:effectLst/>
                <a:latin typeface="+mn-lt"/>
                <a:ea typeface="Calibri" panose="020F0502020204030204" pitchFamily="34" charset="0"/>
                <a:cs typeface="Calibri" panose="020F0502020204030204" pitchFamily="34" charset="0"/>
              </a:rPr>
              <a:t>  </a:t>
            </a:r>
            <a:endParaRPr lang="en-US" sz="1600" dirty="0">
              <a:effectLst/>
              <a:latin typeface="+mn-lt"/>
              <a:ea typeface="Times New Roman" panose="02020603050405020304" pitchFamily="18" charset="0"/>
              <a:cs typeface="Calibri" panose="020F0502020204030204" pitchFamily="34" charset="0"/>
            </a:endParaRPr>
          </a:p>
          <a:p>
            <a:pPr marL="1498600" lvl="4" indent="-285750">
              <a:lnSpc>
                <a:spcPct val="106000"/>
              </a:lnSpc>
              <a:spcBef>
                <a:spcPts val="0"/>
              </a:spcBef>
              <a:buFont typeface="Arial" panose="020B0604020202020204" pitchFamily="34" charset="0"/>
              <a:buChar char="•"/>
            </a:pPr>
            <a:r>
              <a:rPr lang="en-US" sz="1600" kern="100" dirty="0">
                <a:solidFill>
                  <a:srgbClr val="000000"/>
                </a:solidFill>
                <a:effectLst/>
                <a:latin typeface="+mn-lt"/>
                <a:ea typeface="Calibri" panose="020F0502020204030204" pitchFamily="34" charset="0"/>
                <a:cs typeface="Calibri" panose="020F0502020204030204" pitchFamily="34" charset="0"/>
              </a:rPr>
              <a:t>Abstracted Cases Locked </a:t>
            </a:r>
            <a:endParaRPr lang="en-US" sz="1600" dirty="0">
              <a:effectLst/>
              <a:latin typeface="+mn-lt"/>
              <a:ea typeface="Times New Roman" panose="02020603050405020304" pitchFamily="18" charset="0"/>
              <a:cs typeface="Calibri" panose="020F0502020204030204" pitchFamily="34" charset="0"/>
            </a:endParaRPr>
          </a:p>
          <a:p>
            <a:pPr marL="1498600" lvl="4" indent="-285750">
              <a:lnSpc>
                <a:spcPct val="106000"/>
              </a:lnSpc>
              <a:spcBef>
                <a:spcPts val="0"/>
              </a:spcBef>
              <a:buFont typeface="Arial" panose="020B0604020202020204" pitchFamily="34" charset="0"/>
              <a:buChar char="•"/>
            </a:pPr>
            <a:r>
              <a:rPr lang="en-US" sz="1600" kern="100" dirty="0">
                <a:solidFill>
                  <a:srgbClr val="000000"/>
                </a:solidFill>
                <a:effectLst/>
                <a:latin typeface="+mn-lt"/>
                <a:ea typeface="Calibri" panose="020F0502020204030204" pitchFamily="34" charset="0"/>
                <a:cs typeface="Calibri" panose="020F0502020204030204" pitchFamily="34" charset="0"/>
              </a:rPr>
              <a:t>Duplicates</a:t>
            </a:r>
          </a:p>
          <a:p>
            <a:pPr>
              <a:lnSpc>
                <a:spcPct val="106000"/>
              </a:lnSpc>
              <a:spcBef>
                <a:spcPts val="0"/>
              </a:spcBef>
              <a:spcAft>
                <a:spcPts val="0"/>
              </a:spcAft>
              <a:tabLst>
                <a:tab pos="457200" algn="l"/>
              </a:tabLst>
            </a:pPr>
            <a:br>
              <a:rPr lang="en-US" sz="1600" b="0" dirty="0">
                <a:effectLst/>
                <a:latin typeface="+mj-lt"/>
                <a:ea typeface="Times New Roman" panose="02020603050405020304" pitchFamily="18" charset="0"/>
              </a:rPr>
            </a:br>
            <a:endParaRPr lang="en-US" sz="1600" b="0" dirty="0">
              <a:effectLst/>
              <a:latin typeface="+mj-lt"/>
              <a:ea typeface="Calibri" panose="020F0502020204030204" pitchFamily="34" charset="0"/>
            </a:endParaRPr>
          </a:p>
          <a:p>
            <a:pPr marL="285750" indent="-285750">
              <a:lnSpc>
                <a:spcPct val="106000"/>
              </a:lnSpc>
              <a:spcBef>
                <a:spcPts val="0"/>
              </a:spcBef>
              <a:spcAft>
                <a:spcPts val="0"/>
              </a:spcAft>
              <a:buFont typeface="Arial" panose="020B0604020202020204" pitchFamily="34" charset="0"/>
              <a:buChar char="•"/>
              <a:tabLst>
                <a:tab pos="457200" algn="l"/>
              </a:tabLst>
            </a:pPr>
            <a:r>
              <a:rPr lang="en-US" sz="1600" dirty="0">
                <a:effectLst/>
                <a:latin typeface="Arial" panose="020B0604020202020204" pitchFamily="34" charset="0"/>
                <a:ea typeface="Times New Roman" panose="02020603050405020304" pitchFamily="18" charset="0"/>
                <a:cs typeface="Arial" panose="020B0604020202020204" pitchFamily="34" charset="0"/>
              </a:rPr>
              <a:t>Medisolv’s processing and algorithm engine will review the cases submitted and place those cases into their appropriate measure bucket for abstraction.  Our system reviews the data elements associated with those cases for the corresponding IPP (Initial Patient Population).  </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R="0" lvl="0">
              <a:lnSpc>
                <a:spcPct val="106000"/>
              </a:lnSpc>
              <a:spcBef>
                <a:spcPts val="0"/>
              </a:spcBef>
              <a:spcAft>
                <a:spcPts val="0"/>
              </a:spcAft>
              <a:tabLst>
                <a:tab pos="457200" algn="l"/>
              </a:tabLst>
            </a:pPr>
            <a:endParaRPr lang="en-US" sz="1600" b="1" dirty="0">
              <a:effectLst/>
              <a:latin typeface="+mn-lt"/>
              <a:ea typeface="Times New Roman" panose="02020603050405020304" pitchFamily="18" charset="0"/>
              <a:cs typeface="Calibri" panose="020F0502020204030204" pitchFamily="34" charset="0"/>
            </a:endParaRPr>
          </a:p>
          <a:p>
            <a:pPr marR="0" lvl="0">
              <a:lnSpc>
                <a:spcPct val="106000"/>
              </a:lnSpc>
              <a:spcBef>
                <a:spcPts val="0"/>
              </a:spcBef>
              <a:spcAft>
                <a:spcPts val="0"/>
              </a:spcAft>
              <a:tabLst>
                <a:tab pos="457200" algn="l"/>
              </a:tabLst>
            </a:pPr>
            <a:br>
              <a:rPr lang="en-US" sz="1600" kern="100" dirty="0">
                <a:solidFill>
                  <a:srgbClr val="000000"/>
                </a:solidFill>
                <a:effectLst/>
                <a:latin typeface="+mn-lt"/>
                <a:ea typeface="Calibri" panose="020F0502020204030204" pitchFamily="34" charset="0"/>
                <a:cs typeface="Calibri" panose="020F0502020204030204" pitchFamily="34" charset="0"/>
              </a:rPr>
            </a:br>
            <a:endParaRPr lang="en-US" sz="1600" dirty="0">
              <a:effectLst/>
              <a:latin typeface="+mn-lt"/>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647270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27ED1-008C-3320-506B-76338BB44BC6}"/>
              </a:ext>
            </a:extLst>
          </p:cNvPr>
          <p:cNvSpPr>
            <a:spLocks noGrp="1"/>
          </p:cNvSpPr>
          <p:nvPr>
            <p:ph type="title"/>
          </p:nvPr>
        </p:nvSpPr>
        <p:spPr>
          <a:xfrm>
            <a:off x="476250" y="304800"/>
            <a:ext cx="8191500" cy="502749"/>
          </a:xfrm>
        </p:spPr>
        <p:txBody>
          <a:bodyPr/>
          <a:lstStyle/>
          <a:p>
            <a:r>
              <a:rPr lang="en-US" dirty="0"/>
              <a:t>Data Intake Information (Test Files)</a:t>
            </a:r>
          </a:p>
        </p:txBody>
      </p:sp>
      <p:sp>
        <p:nvSpPr>
          <p:cNvPr id="5" name="TextBox 4">
            <a:extLst>
              <a:ext uri="{FF2B5EF4-FFF2-40B4-BE49-F238E27FC236}">
                <a16:creationId xmlns:a16="http://schemas.microsoft.com/office/drawing/2014/main" id="{A95D6F85-DEFA-E45A-4616-EFD22DF79984}"/>
              </a:ext>
            </a:extLst>
          </p:cNvPr>
          <p:cNvSpPr txBox="1"/>
          <p:nvPr/>
        </p:nvSpPr>
        <p:spPr>
          <a:xfrm>
            <a:off x="476250" y="1066800"/>
            <a:ext cx="8191500" cy="4617995"/>
          </a:xfrm>
          <a:prstGeom prst="rect">
            <a:avLst/>
          </a:prstGeom>
          <a:noFill/>
        </p:spPr>
        <p:txBody>
          <a:bodyPr wrap="square">
            <a:spAutoFit/>
          </a:bodyPr>
          <a:lstStyle/>
          <a:p>
            <a:pPr marL="342900" marR="0" lvl="0" indent="-342900">
              <a:lnSpc>
                <a:spcPct val="107000"/>
              </a:lnSpc>
              <a:spcBef>
                <a:spcPts val="0"/>
              </a:spcBef>
              <a:spcAft>
                <a:spcPts val="0"/>
              </a:spcAft>
              <a:buFont typeface="Wingdings" panose="05000000000000000000" pitchFamily="2" charset="2"/>
              <a:buChar char="v"/>
            </a:pPr>
            <a:endParaRPr lang="en-US" sz="1600" kern="100" dirty="0">
              <a:effectLst/>
              <a:latin typeface="+mn-lt"/>
              <a:ea typeface="Calibri" panose="020F0502020204030204" pitchFamily="34" charset="0"/>
              <a:cs typeface="Calibri" panose="020F0502020204030204" pitchFamily="34" charset="0"/>
            </a:endParaRPr>
          </a:p>
          <a:p>
            <a:pPr marL="457200" marR="0">
              <a:lnSpc>
                <a:spcPct val="107000"/>
              </a:lnSpc>
              <a:spcBef>
                <a:spcPts val="0"/>
              </a:spcBef>
              <a:spcAft>
                <a:spcPts val="0"/>
              </a:spcAft>
            </a:pPr>
            <a:r>
              <a:rPr lang="en-US" sz="2000" b="1" kern="100" dirty="0">
                <a:effectLst/>
                <a:latin typeface="+mn-lt"/>
                <a:ea typeface="Calibri" panose="020F0502020204030204" pitchFamily="34" charset="0"/>
                <a:cs typeface="Calibri" panose="020F0502020204030204" pitchFamily="34" charset="0"/>
              </a:rPr>
              <a:t>Validation #1</a:t>
            </a:r>
          </a:p>
          <a:p>
            <a:pPr marL="742950" indent="-285750">
              <a:lnSpc>
                <a:spcPct val="107000"/>
              </a:lnSpc>
              <a:spcBef>
                <a:spcPts val="0"/>
              </a:spcBef>
              <a:spcAft>
                <a:spcPts val="0"/>
              </a:spcAft>
              <a:buFont typeface="Arial" panose="020B0604020202020204" pitchFamily="34" charset="0"/>
              <a:buChar char="•"/>
            </a:pPr>
            <a:r>
              <a:rPr lang="en-US" sz="1600" kern="100" dirty="0">
                <a:effectLst/>
                <a:latin typeface="+mn-lt"/>
                <a:ea typeface="Calibri" panose="020F0502020204030204" pitchFamily="34" charset="0"/>
                <a:cs typeface="Calibri" panose="020F0502020204030204" pitchFamily="34" charset="0"/>
              </a:rPr>
              <a:t>During the onboarding process we ask that test files be created for validation purposes. The validation process allows us to look at your data in a test environment and help point out issues within the file. </a:t>
            </a:r>
            <a:r>
              <a:rPr lang="en-US" sz="1600" dirty="0">
                <a:effectLst/>
                <a:latin typeface="+mn-lt"/>
                <a:ea typeface="Times New Roman" panose="02020603050405020304" pitchFamily="18" charset="0"/>
              </a:rPr>
              <a:t>The validation process will point out issues found in formatting of the file along with checking for necessary data elements and if they meet the requirements of allowable values.  Once validation is complete, our Data Intake team will sign off on your files and move your SFTP location to the production environment. </a:t>
            </a:r>
            <a:br>
              <a:rPr lang="en-US" sz="1600" kern="100" dirty="0">
                <a:effectLst/>
                <a:latin typeface="+mn-lt"/>
                <a:ea typeface="Calibri" panose="020F0502020204030204" pitchFamily="34" charset="0"/>
                <a:cs typeface="Calibri" panose="020F0502020204030204" pitchFamily="34" charset="0"/>
              </a:rPr>
            </a:br>
            <a:endParaRPr lang="en-US" sz="1600" kern="100" dirty="0">
              <a:effectLst/>
              <a:latin typeface="+mn-lt"/>
              <a:ea typeface="Calibri" panose="020F0502020204030204" pitchFamily="34" charset="0"/>
              <a:cs typeface="Calibri" panose="020F0502020204030204" pitchFamily="34" charset="0"/>
            </a:endParaRPr>
          </a:p>
          <a:p>
            <a:pPr marL="742950" lvl="1" indent="-285750">
              <a:lnSpc>
                <a:spcPct val="107000"/>
              </a:lnSpc>
              <a:spcBef>
                <a:spcPts val="0"/>
              </a:spcBef>
              <a:spcAft>
                <a:spcPts val="0"/>
              </a:spcAft>
              <a:buFont typeface="Arial" panose="020B0604020202020204" pitchFamily="34" charset="0"/>
              <a:buChar char="•"/>
            </a:pPr>
            <a:r>
              <a:rPr lang="en-US" sz="1600" kern="100" dirty="0">
                <a:latin typeface="+mn-lt"/>
                <a:ea typeface="Calibri" panose="020F0502020204030204" pitchFamily="34" charset="0"/>
                <a:cs typeface="Calibri" panose="020F0502020204030204" pitchFamily="34" charset="0"/>
              </a:rPr>
              <a:t>We request </a:t>
            </a:r>
            <a:r>
              <a:rPr lang="en-US" sz="1600" kern="100" dirty="0">
                <a:effectLst/>
                <a:latin typeface="+mn-lt"/>
                <a:ea typeface="Calibri" panose="020F0502020204030204" pitchFamily="34" charset="0"/>
                <a:cs typeface="Calibri" panose="020F0502020204030204" pitchFamily="34" charset="0"/>
              </a:rPr>
              <a:t>1-3 months of test data that is recent (meaning within the past 1-1.5 years) and should mimic your production data as much as possible.</a:t>
            </a:r>
            <a:br>
              <a:rPr lang="en-US" sz="1600" kern="100" dirty="0">
                <a:effectLst/>
                <a:latin typeface="+mn-lt"/>
                <a:ea typeface="Calibri" panose="020F0502020204030204" pitchFamily="34" charset="0"/>
                <a:cs typeface="Calibri" panose="020F0502020204030204" pitchFamily="34" charset="0"/>
              </a:rPr>
            </a:br>
            <a:endParaRPr lang="en-US" sz="1600" kern="100" dirty="0">
              <a:effectLst/>
              <a:latin typeface="+mn-lt"/>
              <a:ea typeface="Calibri" panose="020F0502020204030204" pitchFamily="34" charset="0"/>
              <a:cs typeface="Calibri" panose="020F0502020204030204" pitchFamily="34" charset="0"/>
            </a:endParaRPr>
          </a:p>
          <a:p>
            <a:pPr marL="742950" lvl="1" indent="-285750">
              <a:lnSpc>
                <a:spcPct val="107000"/>
              </a:lnSpc>
              <a:spcBef>
                <a:spcPts val="0"/>
              </a:spcBef>
              <a:spcAft>
                <a:spcPts val="0"/>
              </a:spcAft>
              <a:buFont typeface="Arial" panose="020B0604020202020204" pitchFamily="34" charset="0"/>
              <a:buChar char="•"/>
            </a:pPr>
            <a:r>
              <a:rPr lang="en-US" sz="1600" kern="100" dirty="0">
                <a:effectLst/>
                <a:latin typeface="+mn-lt"/>
                <a:ea typeface="Calibri" panose="020F0502020204030204" pitchFamily="34" charset="0"/>
                <a:cs typeface="Calibri" panose="020F0502020204030204" pitchFamily="34" charset="0"/>
              </a:rPr>
              <a:t>The validation process takes approximately 2 weeks.</a:t>
            </a:r>
          </a:p>
          <a:p>
            <a:pPr>
              <a:lnSpc>
                <a:spcPct val="107000"/>
              </a:lnSpc>
              <a:spcBef>
                <a:spcPts val="0"/>
              </a:spcBef>
              <a:spcAft>
                <a:spcPts val="0"/>
              </a:spcAft>
            </a:pP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p>
            <a:pPr marR="0" lvl="0">
              <a:lnSpc>
                <a:spcPct val="107000"/>
              </a:lnSpc>
              <a:spcBef>
                <a:spcPts val="0"/>
              </a:spcBef>
              <a:spcAft>
                <a:spcPts val="0"/>
              </a:spcAft>
            </a:pPr>
            <a:endParaRPr lang="en-US" sz="1600" b="1" kern="100" dirty="0">
              <a:effectLst/>
              <a:latin typeface="+mn-lt"/>
              <a:ea typeface="Calibri" panose="020F0502020204030204" pitchFamily="34" charset="0"/>
              <a:cs typeface="Calibri" panose="020F0502020204030204" pitchFamily="34" charset="0"/>
            </a:endParaRPr>
          </a:p>
          <a:p>
            <a:pPr marL="457200" marR="0">
              <a:lnSpc>
                <a:spcPct val="107000"/>
              </a:lnSpc>
              <a:spcBef>
                <a:spcPts val="0"/>
              </a:spcBef>
              <a:spcAft>
                <a:spcPts val="0"/>
              </a:spcAft>
            </a:pPr>
            <a:r>
              <a:rPr lang="en-US" sz="1600" b="1" kern="100" dirty="0">
                <a:effectLst/>
                <a:latin typeface="+mn-lt"/>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800497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F3E7D-83C4-49BC-9C12-0077C115779B}"/>
              </a:ext>
            </a:extLst>
          </p:cNvPr>
          <p:cNvSpPr>
            <a:spLocks noGrp="1"/>
          </p:cNvSpPr>
          <p:nvPr>
            <p:ph type="title"/>
          </p:nvPr>
        </p:nvSpPr>
        <p:spPr>
          <a:xfrm>
            <a:off x="476250" y="228600"/>
            <a:ext cx="8191500" cy="502749"/>
          </a:xfrm>
        </p:spPr>
        <p:txBody>
          <a:bodyPr>
            <a:normAutofit/>
          </a:bodyPr>
          <a:lstStyle/>
          <a:p>
            <a:r>
              <a:rPr lang="en-US" dirty="0"/>
              <a:t>Data Workflow</a:t>
            </a:r>
          </a:p>
        </p:txBody>
      </p:sp>
      <p:sp>
        <p:nvSpPr>
          <p:cNvPr id="3" name="Content Placeholder 2">
            <a:extLst>
              <a:ext uri="{FF2B5EF4-FFF2-40B4-BE49-F238E27FC236}">
                <a16:creationId xmlns:a16="http://schemas.microsoft.com/office/drawing/2014/main" id="{3C484871-D112-42A6-85BB-FB38FB40BACA}"/>
              </a:ext>
            </a:extLst>
          </p:cNvPr>
          <p:cNvSpPr>
            <a:spLocks noGrp="1"/>
          </p:cNvSpPr>
          <p:nvPr>
            <p:ph type="body" sz="quarter" idx="10"/>
          </p:nvPr>
        </p:nvSpPr>
        <p:spPr>
          <a:xfrm>
            <a:off x="476250" y="807549"/>
            <a:ext cx="8191500" cy="5745651"/>
          </a:xfrm>
        </p:spPr>
        <p:txBody>
          <a:bodyPr>
            <a:noAutofit/>
          </a:bodyPr>
          <a:lstStyle/>
          <a:p>
            <a:r>
              <a:rPr lang="en-US" sz="1600" u="sng" dirty="0">
                <a:latin typeface="+mn-lt"/>
              </a:rPr>
              <a:t>Daily, Weekly or Monthly uploads</a:t>
            </a:r>
          </a:p>
          <a:p>
            <a:pPr lvl="1">
              <a:buFont typeface="Arial" panose="020B0604020202020204" pitchFamily="34" charset="0"/>
              <a:buChar char="•"/>
            </a:pPr>
            <a:r>
              <a:rPr lang="en-US" sz="1600" dirty="0">
                <a:latin typeface="+mn-lt"/>
              </a:rPr>
              <a:t>Inpatient files</a:t>
            </a:r>
          </a:p>
          <a:p>
            <a:pPr lvl="2"/>
            <a:r>
              <a:rPr lang="en-US" sz="1600" dirty="0">
                <a:latin typeface="+mn-lt"/>
              </a:rPr>
              <a:t>Directly to Medisolv via SFTP</a:t>
            </a:r>
          </a:p>
          <a:p>
            <a:pPr lvl="3"/>
            <a:r>
              <a:rPr lang="en-US" sz="1600" dirty="0">
                <a:latin typeface="+mn-lt"/>
              </a:rPr>
              <a:t>Manual Upload to ENCOR</a:t>
            </a:r>
          </a:p>
          <a:p>
            <a:pPr lvl="3"/>
            <a:r>
              <a:rPr lang="en-US" sz="1600" dirty="0">
                <a:latin typeface="+mn-lt"/>
              </a:rPr>
              <a:t>Automated onto SFTP server where it is automatically loaded into the application</a:t>
            </a:r>
          </a:p>
          <a:p>
            <a:pPr lvl="1">
              <a:buFont typeface="Arial" panose="020B0604020202020204" pitchFamily="34" charset="0"/>
              <a:buChar char="•"/>
            </a:pPr>
            <a:r>
              <a:rPr lang="en-US" sz="1600" dirty="0">
                <a:latin typeface="+mn-lt"/>
              </a:rPr>
              <a:t>Outpatient files</a:t>
            </a:r>
          </a:p>
          <a:p>
            <a:pPr lvl="2"/>
            <a:r>
              <a:rPr lang="en-US" sz="1600" dirty="0">
                <a:latin typeface="+mn-lt"/>
              </a:rPr>
              <a:t>Directly to Medisolv via SFTP</a:t>
            </a:r>
          </a:p>
          <a:p>
            <a:pPr lvl="3"/>
            <a:r>
              <a:rPr lang="en-US" sz="1600" dirty="0">
                <a:latin typeface="+mn-lt"/>
              </a:rPr>
              <a:t>Manual Upload to ENCOR</a:t>
            </a:r>
          </a:p>
          <a:p>
            <a:pPr lvl="3"/>
            <a:r>
              <a:rPr lang="en-US" sz="1600" dirty="0">
                <a:latin typeface="+mn-lt"/>
              </a:rPr>
              <a:t>Automated onto SFTP server where it is automatically loaded into the application</a:t>
            </a:r>
          </a:p>
          <a:p>
            <a:pPr lvl="1">
              <a:buFont typeface="Arial" panose="020B0604020202020204" pitchFamily="34" charset="0"/>
              <a:buChar char="•"/>
            </a:pPr>
            <a:endParaRPr lang="en-US" sz="1200" dirty="0">
              <a:latin typeface="+mn-lt"/>
            </a:endParaRPr>
          </a:p>
          <a:p>
            <a:pPr lvl="1">
              <a:buFont typeface="Arial" panose="020B0604020202020204" pitchFamily="34" charset="0"/>
              <a:buChar char="•"/>
            </a:pPr>
            <a:r>
              <a:rPr lang="en-US" sz="1600" b="1" u="sng" dirty="0">
                <a:latin typeface="+mn-lt"/>
              </a:rPr>
              <a:t>Please Note:</a:t>
            </a:r>
          </a:p>
          <a:p>
            <a:pPr lvl="1">
              <a:buFont typeface="Arial" panose="020B0604020202020204" pitchFamily="34" charset="0"/>
              <a:buChar char="•"/>
            </a:pPr>
            <a:endParaRPr lang="en-US" sz="1600" dirty="0">
              <a:latin typeface="+mn-lt"/>
            </a:endParaRPr>
          </a:p>
          <a:p>
            <a:pPr marL="17463" lvl="1" indent="0">
              <a:buNone/>
            </a:pPr>
            <a:r>
              <a:rPr lang="en-US" sz="1600" dirty="0">
                <a:latin typeface="+mn-lt"/>
              </a:rPr>
              <a:t>Inpatient and Outpatient Base Demographic files are required.</a:t>
            </a:r>
          </a:p>
          <a:p>
            <a:pPr lvl="1">
              <a:buFont typeface="Arial" panose="020B0604020202020204" pitchFamily="34" charset="0"/>
              <a:buChar char="•"/>
            </a:pPr>
            <a:endParaRPr lang="en-US" sz="1600" dirty="0">
              <a:latin typeface="+mn-lt"/>
            </a:endParaRPr>
          </a:p>
          <a:p>
            <a:pPr marL="17463" lvl="1" indent="0">
              <a:buNone/>
            </a:pPr>
            <a:r>
              <a:rPr lang="en-US" sz="1600" dirty="0">
                <a:latin typeface="+mn-lt"/>
              </a:rPr>
              <a:t>The Provider Dictionary, Concurrent Abstraction, and Optional Clinical Files are optional</a:t>
            </a:r>
          </a:p>
          <a:p>
            <a:pPr marL="17463" lvl="1" indent="0">
              <a:buNone/>
            </a:pPr>
            <a:endParaRPr lang="en-US" sz="1600" dirty="0">
              <a:latin typeface="+mn-lt"/>
            </a:endParaRPr>
          </a:p>
        </p:txBody>
      </p:sp>
    </p:spTree>
    <p:extLst>
      <p:ext uri="{BB962C8B-B14F-4D97-AF65-F5344CB8AC3E}">
        <p14:creationId xmlns:p14="http://schemas.microsoft.com/office/powerpoint/2010/main" val="2148288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59122-DB63-BE2A-CF0A-339DB4153445}"/>
              </a:ext>
            </a:extLst>
          </p:cNvPr>
          <p:cNvSpPr>
            <a:spLocks noGrp="1"/>
          </p:cNvSpPr>
          <p:nvPr>
            <p:ph type="title"/>
          </p:nvPr>
        </p:nvSpPr>
        <p:spPr/>
        <p:txBody>
          <a:bodyPr/>
          <a:lstStyle/>
          <a:p>
            <a:r>
              <a:rPr lang="en-US" dirty="0"/>
              <a:t>Data Workflow </a:t>
            </a:r>
          </a:p>
        </p:txBody>
      </p:sp>
      <p:sp>
        <p:nvSpPr>
          <p:cNvPr id="3" name="Text Placeholder 2">
            <a:extLst>
              <a:ext uri="{FF2B5EF4-FFF2-40B4-BE49-F238E27FC236}">
                <a16:creationId xmlns:a16="http://schemas.microsoft.com/office/drawing/2014/main" id="{803DEED3-5C52-E9CB-865E-24E945B110CB}"/>
              </a:ext>
            </a:extLst>
          </p:cNvPr>
          <p:cNvSpPr>
            <a:spLocks noGrp="1"/>
          </p:cNvSpPr>
          <p:nvPr>
            <p:ph type="body" sz="quarter" idx="10"/>
          </p:nvPr>
        </p:nvSpPr>
        <p:spPr>
          <a:xfrm>
            <a:off x="476250" y="1700808"/>
            <a:ext cx="8191500" cy="4392017"/>
          </a:xfrm>
        </p:spPr>
        <p:txBody>
          <a:bodyPr/>
          <a:lstStyle/>
          <a:p>
            <a:r>
              <a:rPr lang="en-US" sz="1600" u="sng" dirty="0">
                <a:latin typeface="+mn-lt"/>
              </a:rPr>
              <a:t>Abstraction Workflow</a:t>
            </a:r>
            <a:br>
              <a:rPr lang="en-US" sz="1600" u="sng" dirty="0">
                <a:latin typeface="+mn-lt"/>
              </a:rPr>
            </a:br>
            <a:endParaRPr lang="en-US" sz="1600" u="sng" dirty="0">
              <a:latin typeface="+mn-lt"/>
            </a:endParaRPr>
          </a:p>
          <a:p>
            <a:pPr lvl="1"/>
            <a:r>
              <a:rPr lang="en-US" sz="1600" dirty="0">
                <a:latin typeface="+mn-lt"/>
              </a:rPr>
              <a:t>Data load and sampling occur</a:t>
            </a:r>
            <a:br>
              <a:rPr lang="en-US" sz="1600" dirty="0">
                <a:latin typeface="+mn-lt"/>
              </a:rPr>
            </a:br>
            <a:endParaRPr lang="en-US" sz="1600" dirty="0">
              <a:latin typeface="+mn-lt"/>
            </a:endParaRPr>
          </a:p>
          <a:p>
            <a:pPr lvl="1"/>
            <a:r>
              <a:rPr lang="en-US" sz="1600" dirty="0">
                <a:latin typeface="+mn-lt"/>
              </a:rPr>
              <a:t>Cases populate the tool</a:t>
            </a:r>
            <a:br>
              <a:rPr lang="en-US" sz="1600" dirty="0">
                <a:latin typeface="+mn-lt"/>
              </a:rPr>
            </a:br>
            <a:endParaRPr lang="en-US" sz="1600" dirty="0">
              <a:latin typeface="+mn-lt"/>
            </a:endParaRPr>
          </a:p>
          <a:p>
            <a:pPr lvl="1"/>
            <a:r>
              <a:rPr lang="en-US" sz="1600" dirty="0">
                <a:latin typeface="+mn-lt"/>
                <a:ea typeface="Times New Roman" panose="02020603050405020304" pitchFamily="18" charset="0"/>
              </a:rPr>
              <a:t>Non-sampled measure sets populate immediately</a:t>
            </a:r>
            <a:br>
              <a:rPr lang="en-US" sz="1600" dirty="0">
                <a:latin typeface="+mn-lt"/>
                <a:ea typeface="Times New Roman" panose="02020603050405020304" pitchFamily="18" charset="0"/>
              </a:rPr>
            </a:br>
            <a:endParaRPr lang="en-US" sz="1600" dirty="0">
              <a:latin typeface="+mn-lt"/>
              <a:ea typeface="Calibri" panose="020F0502020204030204" pitchFamily="34" charset="0"/>
            </a:endParaRPr>
          </a:p>
          <a:p>
            <a:pPr lvl="1"/>
            <a:r>
              <a:rPr lang="en-US" sz="1600" b="1" dirty="0">
                <a:latin typeface="+mn-lt"/>
              </a:rPr>
              <a:t>Monthly Sampling: </a:t>
            </a:r>
            <a:r>
              <a:rPr lang="en-US" sz="1600" dirty="0">
                <a:latin typeface="+mn-lt"/>
              </a:rPr>
              <a:t>Sampling is a manual process completed by the facility.</a:t>
            </a:r>
            <a:br>
              <a:rPr lang="en-US" sz="1600" dirty="0">
                <a:latin typeface="+mn-lt"/>
              </a:rPr>
            </a:br>
            <a:endParaRPr lang="en-US" sz="1600" dirty="0">
              <a:latin typeface="+mn-lt"/>
            </a:endParaRPr>
          </a:p>
          <a:p>
            <a:pPr lvl="1">
              <a:buFont typeface="Arial" panose="020B0604020202020204" pitchFamily="34" charset="0"/>
              <a:buChar char="•"/>
            </a:pPr>
            <a:r>
              <a:rPr lang="en-US" sz="1600" b="1" dirty="0">
                <a:effectLst/>
                <a:latin typeface="+mn-lt"/>
                <a:ea typeface="Times New Roman" panose="02020603050405020304" pitchFamily="18" charset="0"/>
              </a:rPr>
              <a:t>Weekly Sampling: </a:t>
            </a:r>
            <a:r>
              <a:rPr lang="en-US" sz="1600" b="0" dirty="0">
                <a:effectLst/>
                <a:latin typeface="+mn-lt"/>
                <a:ea typeface="Times New Roman" panose="02020603050405020304" pitchFamily="18" charset="0"/>
              </a:rPr>
              <a:t>Sampling is an automatic process which occurs every Saturday morning according to the Weekly Sampling Schedule.</a:t>
            </a:r>
          </a:p>
          <a:p>
            <a:endParaRPr lang="en-US" dirty="0"/>
          </a:p>
        </p:txBody>
      </p:sp>
    </p:spTree>
    <p:extLst>
      <p:ext uri="{BB962C8B-B14F-4D97-AF65-F5344CB8AC3E}">
        <p14:creationId xmlns:p14="http://schemas.microsoft.com/office/powerpoint/2010/main" val="9187544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Phase</a:t>
            </a:r>
          </a:p>
        </p:txBody>
      </p:sp>
      <p:sp>
        <p:nvSpPr>
          <p:cNvPr id="3" name="Content Placeholder 2"/>
          <p:cNvSpPr>
            <a:spLocks noGrp="1"/>
          </p:cNvSpPr>
          <p:nvPr>
            <p:ph type="body" sz="quarter" idx="10"/>
          </p:nvPr>
        </p:nvSpPr>
        <p:spPr>
          <a:xfrm>
            <a:off x="476250" y="1700808"/>
            <a:ext cx="8191500" cy="4392017"/>
          </a:xfrm>
        </p:spPr>
        <p:txBody>
          <a:bodyPr>
            <a:normAutofit/>
          </a:bodyPr>
          <a:lstStyle/>
          <a:p>
            <a:pPr marL="457200" indent="-457200">
              <a:buFont typeface="Arial" panose="020B0604020202020204" pitchFamily="34" charset="0"/>
              <a:buChar char="•"/>
            </a:pPr>
            <a:r>
              <a:rPr lang="en-US" sz="1800" dirty="0">
                <a:latin typeface="Arial" panose="020B0604020202020204" pitchFamily="34" charset="0"/>
                <a:cs typeface="Arial" panose="020B0604020202020204" pitchFamily="34" charset="0"/>
              </a:rPr>
              <a:t>Client Services schedules training with the abstractors</a:t>
            </a:r>
          </a:p>
          <a:p>
            <a:pPr marL="1200150" lvl="1" indent="-457200"/>
            <a:r>
              <a:rPr lang="en-US" sz="1800" dirty="0">
                <a:latin typeface="Arial" panose="020B0604020202020204" pitchFamily="34" charset="0"/>
                <a:cs typeface="Arial" panose="020B0604020202020204" pitchFamily="34" charset="0"/>
              </a:rPr>
              <a:t>Abstractors: Abstractors – are contracted (third party) used for abstractions?</a:t>
            </a:r>
            <a:br>
              <a:rPr lang="en-US" sz="1800" dirty="0">
                <a:latin typeface="Arial" panose="020B0604020202020204" pitchFamily="34" charset="0"/>
                <a:cs typeface="Arial" panose="020B0604020202020204" pitchFamily="34" charset="0"/>
              </a:rPr>
            </a:br>
            <a:endParaRPr lang="en-US" sz="1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800" dirty="0">
                <a:latin typeface="Arial" panose="020B0604020202020204" pitchFamily="34" charset="0"/>
                <a:cs typeface="Arial" panose="020B0604020202020204" pitchFamily="34" charset="0"/>
              </a:rPr>
              <a:t>ENCOR Abstractor Training</a:t>
            </a:r>
          </a:p>
          <a:p>
            <a:pPr marL="1200150" lvl="1" indent="-457200">
              <a:buFont typeface="Arial" panose="020B0604020202020204" pitchFamily="34" charset="0"/>
              <a:buChar char="•"/>
            </a:pPr>
            <a:r>
              <a:rPr lang="en-US" sz="1800" dirty="0">
                <a:latin typeface="Arial" panose="020B0604020202020204" pitchFamily="34" charset="0"/>
                <a:cs typeface="Arial" panose="020B0604020202020204" pitchFamily="34" charset="0"/>
              </a:rPr>
              <a:t>Training is abstractor focused; others are welcome to attend</a:t>
            </a:r>
          </a:p>
          <a:p>
            <a:pPr marL="1200150" lvl="1" indent="-457200">
              <a:buFont typeface="Arial" panose="020B0604020202020204" pitchFamily="34" charset="0"/>
              <a:buChar char="•"/>
            </a:pPr>
            <a:r>
              <a:rPr lang="en-US" sz="1800" dirty="0">
                <a:latin typeface="Arial" panose="020B0604020202020204" pitchFamily="34" charset="0"/>
                <a:cs typeface="Arial" panose="020B0604020202020204" pitchFamily="34" charset="0"/>
              </a:rPr>
              <a:t>2-hour Zoom Meeting </a:t>
            </a:r>
            <a:br>
              <a:rPr lang="en-US" sz="1800" dirty="0">
                <a:latin typeface="Arial" panose="020B0604020202020204" pitchFamily="34" charset="0"/>
                <a:cs typeface="Arial" panose="020B0604020202020204" pitchFamily="34" charset="0"/>
              </a:rPr>
            </a:br>
            <a:endParaRPr lang="en-US" sz="1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800" dirty="0">
                <a:latin typeface="Arial" panose="020B0604020202020204" pitchFamily="34" charset="0"/>
                <a:cs typeface="Arial" panose="020B0604020202020204" pitchFamily="34" charset="0"/>
              </a:rPr>
              <a:t>ENCOR Abstracted Report and ENCOR Dashboard Training</a:t>
            </a:r>
          </a:p>
          <a:p>
            <a:pPr marL="1200150" lvl="1" indent="-457200"/>
            <a:r>
              <a:rPr lang="en-US" sz="1800" dirty="0">
                <a:latin typeface="Arial" panose="020B0604020202020204" pitchFamily="34" charset="0"/>
                <a:cs typeface="Arial" panose="020B0604020202020204" pitchFamily="34" charset="0"/>
              </a:rPr>
              <a:t>ENCOR Dashboard populates data from the ENCOR for Hospital  Abstracted Measures Application</a:t>
            </a:r>
          </a:p>
          <a:p>
            <a:pPr marL="1200150" lvl="1" indent="-457200">
              <a:buFont typeface="Arial" panose="020B0604020202020204" pitchFamily="34" charset="0"/>
              <a:buChar char="•"/>
            </a:pPr>
            <a:r>
              <a:rPr lang="en-US" sz="1800" dirty="0">
                <a:latin typeface="Arial" panose="020B0604020202020204" pitchFamily="34" charset="0"/>
                <a:cs typeface="Arial" panose="020B0604020202020204" pitchFamily="34" charset="0"/>
              </a:rPr>
              <a:t>2-hour Zoom Meeting</a:t>
            </a:r>
          </a:p>
          <a:p>
            <a:pPr marL="1200150" lvl="1" indent="-457200">
              <a:buFont typeface="Arial" panose="020B0604020202020204" pitchFamily="34" charset="0"/>
              <a:buChar char="•"/>
            </a:pPr>
            <a:r>
              <a:rPr lang="en-US" sz="1800" dirty="0">
                <a:latin typeface="Arial" panose="020B0604020202020204" pitchFamily="34" charset="0"/>
                <a:cs typeface="Arial" panose="020B0604020202020204" pitchFamily="34" charset="0"/>
              </a:rPr>
              <a:t>Four weeks after abstractor training</a:t>
            </a:r>
          </a:p>
          <a:p>
            <a:pPr marL="1200150" lvl="1" indent="-457200">
              <a:buFont typeface="Arial" panose="020B0604020202020204" pitchFamily="34" charset="0"/>
              <a:buChar char="•"/>
            </a:pPr>
            <a:r>
              <a:rPr lang="en-US" sz="1800" dirty="0">
                <a:latin typeface="Arial" panose="020B0604020202020204" pitchFamily="34" charset="0"/>
                <a:cs typeface="Arial" panose="020B0604020202020204" pitchFamily="34" charset="0"/>
              </a:rPr>
              <a:t>Live data is used, so there must be abstractions completed</a:t>
            </a:r>
          </a:p>
          <a:p>
            <a:pPr marL="1200150" lvl="1" indent="-457200">
              <a:buFont typeface="Arial" panose="020B0604020202020204" pitchFamily="34" charset="0"/>
              <a:buChar char="•"/>
            </a:pPr>
            <a:endParaRPr lang="en-US" dirty="0"/>
          </a:p>
        </p:txBody>
      </p:sp>
    </p:spTree>
    <p:extLst>
      <p:ext uri="{BB962C8B-B14F-4D97-AF65-F5344CB8AC3E}">
        <p14:creationId xmlns:p14="http://schemas.microsoft.com/office/powerpoint/2010/main" val="2884667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Maintenance Phase</a:t>
            </a:r>
          </a:p>
        </p:txBody>
      </p:sp>
      <p:sp>
        <p:nvSpPr>
          <p:cNvPr id="3" name="Content Placeholder 2"/>
          <p:cNvSpPr>
            <a:spLocks noGrp="1"/>
          </p:cNvSpPr>
          <p:nvPr>
            <p:ph type="body" sz="quarter" idx="10"/>
          </p:nvPr>
        </p:nvSpPr>
        <p:spPr>
          <a:xfrm>
            <a:off x="476250" y="1700808"/>
            <a:ext cx="5238750" cy="4392017"/>
          </a:xfrm>
        </p:spPr>
        <p:txBody>
          <a:bodyPr/>
          <a:lstStyle/>
          <a:p>
            <a:pPr marL="457200" indent="-457200">
              <a:buFont typeface="Arial" panose="020B0604020202020204" pitchFamily="34" charset="0"/>
              <a:buChar char="•"/>
            </a:pPr>
            <a:r>
              <a:rPr lang="en-US" b="0" dirty="0"/>
              <a:t>Continued support</a:t>
            </a:r>
          </a:p>
          <a:p>
            <a:pPr marL="457200" indent="-457200">
              <a:buFont typeface="Arial" panose="020B0604020202020204" pitchFamily="34" charset="0"/>
              <a:buChar char="•"/>
            </a:pPr>
            <a:r>
              <a:rPr lang="en-US" b="0" dirty="0"/>
              <a:t>Webinars</a:t>
            </a:r>
          </a:p>
          <a:p>
            <a:pPr marL="457200" indent="-457200">
              <a:buFont typeface="Arial" panose="020B0604020202020204" pitchFamily="34" charset="0"/>
              <a:buChar char="•"/>
            </a:pPr>
            <a:r>
              <a:rPr lang="en-US" b="0" dirty="0">
                <a:hlinkClick r:id="rId3"/>
              </a:rPr>
              <a:t>Medisolv Knowledge Center</a:t>
            </a:r>
            <a:endParaRPr lang="en-US" b="0" dirty="0"/>
          </a:p>
          <a:p>
            <a:pPr marL="457200" indent="-457200">
              <a:buFont typeface="Arial" panose="020B0604020202020204" pitchFamily="34" charset="0"/>
              <a:buChar char="•"/>
            </a:pPr>
            <a:r>
              <a:rPr lang="en-US" b="0" dirty="0"/>
              <a:t>Submissions to TJC/CMS</a:t>
            </a:r>
          </a:p>
          <a:p>
            <a:pPr marL="1035050" lvl="2" indent="-457200"/>
            <a:r>
              <a:rPr lang="en-US" dirty="0"/>
              <a:t>Medisolv will be unable to submit data that is not in ENCOR Hospital Abstracted Measures.</a:t>
            </a:r>
          </a:p>
          <a:p>
            <a:pPr marL="1035050" lvl="2" indent="-457200"/>
            <a:endParaRPr lang="en-US" dirty="0"/>
          </a:p>
        </p:txBody>
      </p:sp>
    </p:spTree>
    <p:extLst>
      <p:ext uri="{BB962C8B-B14F-4D97-AF65-F5344CB8AC3E}">
        <p14:creationId xmlns:p14="http://schemas.microsoft.com/office/powerpoint/2010/main" val="1269077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CFB32-5BF5-4ACD-A626-2BE456F7E4B3}"/>
              </a:ext>
            </a:extLst>
          </p:cNvPr>
          <p:cNvSpPr>
            <a:spLocks noGrp="1"/>
          </p:cNvSpPr>
          <p:nvPr>
            <p:ph type="title"/>
          </p:nvPr>
        </p:nvSpPr>
        <p:spPr>
          <a:xfrm>
            <a:off x="476250" y="335451"/>
            <a:ext cx="8191500" cy="502749"/>
          </a:xfrm>
        </p:spPr>
        <p:txBody>
          <a:bodyPr>
            <a:normAutofit/>
          </a:bodyPr>
          <a:lstStyle/>
          <a:p>
            <a:r>
              <a:rPr lang="en-US" dirty="0"/>
              <a:t>Kick-off Call Agenda</a:t>
            </a:r>
          </a:p>
        </p:txBody>
      </p:sp>
      <p:sp>
        <p:nvSpPr>
          <p:cNvPr id="3" name="Content Placeholder 2">
            <a:extLst>
              <a:ext uri="{FF2B5EF4-FFF2-40B4-BE49-F238E27FC236}">
                <a16:creationId xmlns:a16="http://schemas.microsoft.com/office/drawing/2014/main" id="{029C7B0E-96D6-48CF-A509-C775F42B5B36}"/>
              </a:ext>
            </a:extLst>
          </p:cNvPr>
          <p:cNvSpPr>
            <a:spLocks noGrp="1"/>
          </p:cNvSpPr>
          <p:nvPr>
            <p:ph type="body" sz="quarter" idx="10"/>
          </p:nvPr>
        </p:nvSpPr>
        <p:spPr>
          <a:xfrm>
            <a:off x="476250" y="1057166"/>
            <a:ext cx="8191500" cy="382587"/>
          </a:xfrm>
        </p:spPr>
        <p:txBody>
          <a:bodyPr>
            <a:normAutofit lnSpcReduction="10000"/>
          </a:bodyPr>
          <a:lstStyle/>
          <a:p>
            <a:pPr marL="342900" lvl="1" indent="0">
              <a:buNone/>
            </a:pPr>
            <a:r>
              <a:rPr lang="en-US" dirty="0"/>
              <a:t>2023</a:t>
            </a:r>
          </a:p>
        </p:txBody>
      </p:sp>
      <p:sp>
        <p:nvSpPr>
          <p:cNvPr id="14" name="Text Placeholder 13">
            <a:extLst>
              <a:ext uri="{FF2B5EF4-FFF2-40B4-BE49-F238E27FC236}">
                <a16:creationId xmlns:a16="http://schemas.microsoft.com/office/drawing/2014/main" id="{14053825-8C33-43E8-AAE8-6FFBF54FE6A5}"/>
              </a:ext>
            </a:extLst>
          </p:cNvPr>
          <p:cNvSpPr>
            <a:spLocks noGrp="1"/>
          </p:cNvSpPr>
          <p:nvPr>
            <p:ph type="body" sz="quarter" idx="11"/>
          </p:nvPr>
        </p:nvSpPr>
        <p:spPr>
          <a:xfrm>
            <a:off x="476251" y="1676400"/>
            <a:ext cx="3844230" cy="4343400"/>
          </a:xfrm>
        </p:spPr>
        <p:txBody>
          <a:bodyPr>
            <a:normAutofit fontScale="47500" lnSpcReduction="20000"/>
          </a:bodyPr>
          <a:lstStyle/>
          <a:p>
            <a:r>
              <a:rPr lang="en-US" sz="3500" dirty="0">
                <a:hlinkClick r:id="rId3" action="ppaction://hlinksldjump"/>
              </a:rPr>
              <a:t>Target Timeline Review</a:t>
            </a:r>
            <a:endParaRPr lang="en-US" sz="3500" dirty="0"/>
          </a:p>
          <a:p>
            <a:pPr lvl="1"/>
            <a:r>
              <a:rPr lang="en-US" sz="3000" dirty="0"/>
              <a:t>Confirm Go Live Quarter </a:t>
            </a:r>
            <a:r>
              <a:rPr lang="en-US" sz="3000" b="1" dirty="0">
                <a:solidFill>
                  <a:srgbClr val="FF0000"/>
                </a:solidFill>
              </a:rPr>
              <a:t>(Q2024)</a:t>
            </a:r>
          </a:p>
          <a:p>
            <a:r>
              <a:rPr lang="en-US" sz="3500" dirty="0">
                <a:hlinkClick r:id="rId4" action="ppaction://hlinksldjump"/>
              </a:rPr>
              <a:t>Process Flow Review</a:t>
            </a:r>
            <a:endParaRPr lang="en-US" sz="3500" dirty="0"/>
          </a:p>
          <a:p>
            <a:pPr lvl="1"/>
            <a:r>
              <a:rPr lang="en-US" sz="3000" dirty="0"/>
              <a:t>Contract Phase</a:t>
            </a:r>
          </a:p>
          <a:p>
            <a:pPr lvl="1"/>
            <a:r>
              <a:rPr lang="en-US" sz="3000" dirty="0"/>
              <a:t>Install Phase</a:t>
            </a:r>
          </a:p>
          <a:p>
            <a:pPr lvl="1"/>
            <a:r>
              <a:rPr lang="en-US" sz="3000" dirty="0"/>
              <a:t>Data Intake Phase</a:t>
            </a:r>
          </a:p>
          <a:p>
            <a:pPr lvl="1"/>
            <a:r>
              <a:rPr lang="en-US" sz="3000" dirty="0"/>
              <a:t>Training Phase</a:t>
            </a:r>
          </a:p>
          <a:p>
            <a:pPr lvl="1"/>
            <a:r>
              <a:rPr lang="en-US" sz="3000" dirty="0"/>
              <a:t>Maintenance Phase </a:t>
            </a:r>
          </a:p>
          <a:p>
            <a:r>
              <a:rPr lang="en-US" sz="3500" dirty="0">
                <a:hlinkClick r:id="rId5" action="ppaction://hlinkfile"/>
              </a:rPr>
              <a:t>Measure Review</a:t>
            </a:r>
            <a:endParaRPr lang="en-US" sz="3500" dirty="0"/>
          </a:p>
          <a:p>
            <a:pPr lvl="1"/>
            <a:r>
              <a:rPr lang="en-US" sz="3000" dirty="0"/>
              <a:t>Measure Selection</a:t>
            </a:r>
          </a:p>
          <a:p>
            <a:pPr lvl="1"/>
            <a:r>
              <a:rPr lang="en-US" sz="3000" dirty="0"/>
              <a:t>Sampling</a:t>
            </a:r>
          </a:p>
          <a:p>
            <a:pPr lvl="1"/>
            <a:r>
              <a:rPr lang="en-US" sz="3000" dirty="0"/>
              <a:t>Historical Volumes</a:t>
            </a:r>
          </a:p>
          <a:p>
            <a:r>
              <a:rPr lang="en-US" sz="3500" dirty="0">
                <a:hlinkClick r:id="rId6" action="ppaction://hlinksldjump"/>
              </a:rPr>
              <a:t>Discuss Workflow</a:t>
            </a:r>
            <a:endParaRPr lang="en-US" sz="3500" dirty="0"/>
          </a:p>
          <a:p>
            <a:pPr lvl="1"/>
            <a:r>
              <a:rPr lang="en-US" sz="3000" dirty="0"/>
              <a:t>Weekly</a:t>
            </a:r>
            <a:r>
              <a:rPr lang="en-US" sz="3000" dirty="0">
                <a:solidFill>
                  <a:srgbClr val="FF0000"/>
                </a:solidFill>
              </a:rPr>
              <a:t> </a:t>
            </a:r>
            <a:r>
              <a:rPr lang="en-US" sz="3000" dirty="0"/>
              <a:t>/ Monthly uploads</a:t>
            </a:r>
          </a:p>
          <a:p>
            <a:pPr lvl="1"/>
            <a:r>
              <a:rPr lang="en-US" sz="3000" dirty="0"/>
              <a:t>Abstraction workflow </a:t>
            </a:r>
          </a:p>
          <a:p>
            <a:r>
              <a:rPr lang="en-US" sz="3500" dirty="0">
                <a:hlinkClick r:id="rId7" action="ppaction://hlinksldjump"/>
              </a:rPr>
              <a:t>General Information</a:t>
            </a:r>
            <a:endParaRPr lang="en-US" sz="3500" dirty="0"/>
          </a:p>
          <a:p>
            <a:pPr lvl="1"/>
            <a:r>
              <a:rPr lang="en-US" sz="3000" dirty="0"/>
              <a:t>GWTG Timeline</a:t>
            </a:r>
          </a:p>
          <a:p>
            <a:pPr lvl="1"/>
            <a:r>
              <a:rPr lang="en-US" sz="3000" dirty="0"/>
              <a:t>Mass Health (N/A)</a:t>
            </a:r>
          </a:p>
          <a:p>
            <a:endParaRPr lang="en-US" dirty="0"/>
          </a:p>
        </p:txBody>
      </p:sp>
      <p:sp>
        <p:nvSpPr>
          <p:cNvPr id="16" name="Text Placeholder 15">
            <a:extLst>
              <a:ext uri="{FF2B5EF4-FFF2-40B4-BE49-F238E27FC236}">
                <a16:creationId xmlns:a16="http://schemas.microsoft.com/office/drawing/2014/main" id="{C810B464-1498-45D7-896A-93B5DC01A5DE}"/>
              </a:ext>
            </a:extLst>
          </p:cNvPr>
          <p:cNvSpPr>
            <a:spLocks noGrp="1"/>
          </p:cNvSpPr>
          <p:nvPr>
            <p:ph type="body" sz="quarter" idx="13"/>
          </p:nvPr>
        </p:nvSpPr>
        <p:spPr>
          <a:xfrm>
            <a:off x="5867400" y="5061090"/>
            <a:ext cx="2800349" cy="471262"/>
          </a:xfrm>
        </p:spPr>
        <p:txBody>
          <a:bodyPr/>
          <a:lstStyle/>
          <a:p>
            <a:pPr algn="ctr"/>
            <a:r>
              <a:rPr lang="en-US" dirty="0"/>
              <a:t>Hospital Name</a:t>
            </a:r>
          </a:p>
        </p:txBody>
      </p:sp>
    </p:spTree>
    <p:extLst>
      <p:ext uri="{BB962C8B-B14F-4D97-AF65-F5344CB8AC3E}">
        <p14:creationId xmlns:p14="http://schemas.microsoft.com/office/powerpoint/2010/main" val="446915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76250" y="228601"/>
            <a:ext cx="8191500" cy="381000"/>
          </a:xfrm>
        </p:spPr>
        <p:txBody>
          <a:bodyPr anchor="ctr">
            <a:normAutofit fontScale="90000"/>
          </a:bodyPr>
          <a:lstStyle/>
          <a:p>
            <a:r>
              <a:rPr lang="en-US" sz="2400" dirty="0"/>
              <a:t>Measure Selection Form Column Descriptions</a:t>
            </a:r>
          </a:p>
        </p:txBody>
      </p:sp>
      <p:graphicFrame>
        <p:nvGraphicFramePr>
          <p:cNvPr id="4" name="Table 3">
            <a:extLst>
              <a:ext uri="{FF2B5EF4-FFF2-40B4-BE49-F238E27FC236}">
                <a16:creationId xmlns:a16="http://schemas.microsoft.com/office/drawing/2014/main" id="{85CD8D68-1A2E-B969-37B0-96FAF6EDADF6}"/>
              </a:ext>
            </a:extLst>
          </p:cNvPr>
          <p:cNvGraphicFramePr>
            <a:graphicFrameLocks noGrp="1"/>
          </p:cNvGraphicFramePr>
          <p:nvPr>
            <p:extLst>
              <p:ext uri="{D42A27DB-BD31-4B8C-83A1-F6EECF244321}">
                <p14:modId xmlns:p14="http://schemas.microsoft.com/office/powerpoint/2010/main" val="3073406090"/>
              </p:ext>
            </p:extLst>
          </p:nvPr>
        </p:nvGraphicFramePr>
        <p:xfrm>
          <a:off x="476250" y="685801"/>
          <a:ext cx="8191500" cy="5691062"/>
        </p:xfrm>
        <a:graphic>
          <a:graphicData uri="http://schemas.openxmlformats.org/drawingml/2006/table">
            <a:tbl>
              <a:tblPr firstRow="1" firstCol="1" bandRow="1">
                <a:tableStyleId>{5C22544A-7EE6-4342-B048-85BDC9FD1C3A}</a:tableStyleId>
              </a:tblPr>
              <a:tblGrid>
                <a:gridCol w="2026721">
                  <a:extLst>
                    <a:ext uri="{9D8B030D-6E8A-4147-A177-3AD203B41FA5}">
                      <a16:colId xmlns:a16="http://schemas.microsoft.com/office/drawing/2014/main" val="3109280208"/>
                    </a:ext>
                  </a:extLst>
                </a:gridCol>
                <a:gridCol w="2756019">
                  <a:extLst>
                    <a:ext uri="{9D8B030D-6E8A-4147-A177-3AD203B41FA5}">
                      <a16:colId xmlns:a16="http://schemas.microsoft.com/office/drawing/2014/main" val="54431332"/>
                    </a:ext>
                  </a:extLst>
                </a:gridCol>
                <a:gridCol w="3408760">
                  <a:extLst>
                    <a:ext uri="{9D8B030D-6E8A-4147-A177-3AD203B41FA5}">
                      <a16:colId xmlns:a16="http://schemas.microsoft.com/office/drawing/2014/main" val="2553897129"/>
                    </a:ext>
                  </a:extLst>
                </a:gridCol>
              </a:tblGrid>
              <a:tr h="365259">
                <a:tc>
                  <a:txBody>
                    <a:bodyPr/>
                    <a:lstStyle/>
                    <a:p>
                      <a:pPr marL="0" marR="0">
                        <a:lnSpc>
                          <a:spcPct val="107000"/>
                        </a:lnSpc>
                        <a:spcBef>
                          <a:spcPts val="0"/>
                        </a:spcBef>
                        <a:spcAft>
                          <a:spcPts val="0"/>
                        </a:spcAft>
                      </a:pPr>
                      <a:r>
                        <a:rPr lang="en-US" sz="1200" b="1" dirty="0">
                          <a:solidFill>
                            <a:schemeClr val="bg1"/>
                          </a:solidFill>
                          <a:effectLst/>
                        </a:rPr>
                        <a:t>Measure Set</a:t>
                      </a:r>
                      <a:endParaRPr lang="en-US"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tc>
                  <a:txBody>
                    <a:bodyPr/>
                    <a:lstStyle/>
                    <a:p>
                      <a:pPr marL="0" marR="0">
                        <a:lnSpc>
                          <a:spcPct val="107000"/>
                        </a:lnSpc>
                        <a:spcBef>
                          <a:spcPts val="0"/>
                        </a:spcBef>
                        <a:spcAft>
                          <a:spcPts val="0"/>
                        </a:spcAft>
                      </a:pPr>
                      <a:r>
                        <a:rPr lang="en-US" sz="1200" b="1" dirty="0">
                          <a:solidFill>
                            <a:schemeClr val="bg1"/>
                          </a:solidFill>
                          <a:effectLst/>
                        </a:rPr>
                        <a:t>Measure Sets available for abstraction in ENCOR.</a:t>
                      </a:r>
                      <a:endParaRPr lang="en-US"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tc>
                  <a:txBody>
                    <a:bodyPr/>
                    <a:lstStyle/>
                    <a:p>
                      <a:pPr marL="0" marR="0">
                        <a:lnSpc>
                          <a:spcPct val="107000"/>
                        </a:lnSpc>
                        <a:spcBef>
                          <a:spcPts val="0"/>
                        </a:spcBef>
                        <a:spcAft>
                          <a:spcPts val="0"/>
                        </a:spcAft>
                      </a:pPr>
                      <a:r>
                        <a:rPr lang="en-US" sz="1400" b="1" dirty="0">
                          <a:solidFill>
                            <a:schemeClr val="bg1"/>
                          </a:solidFill>
                          <a:effectLst/>
                        </a:rPr>
                        <a:t> Description</a:t>
                      </a:r>
                      <a:endParaRPr lang="en-US"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extLst>
                  <a:ext uri="{0D108BD9-81ED-4DB2-BD59-A6C34878D82A}">
                    <a16:rowId xmlns:a16="http://schemas.microsoft.com/office/drawing/2014/main" val="1668105345"/>
                  </a:ext>
                </a:extLst>
              </a:tr>
              <a:tr h="334805">
                <a:tc>
                  <a:txBody>
                    <a:bodyPr/>
                    <a:lstStyle/>
                    <a:p>
                      <a:pPr marL="0" marR="0">
                        <a:lnSpc>
                          <a:spcPct val="107000"/>
                        </a:lnSpc>
                        <a:spcBef>
                          <a:spcPts val="0"/>
                        </a:spcBef>
                        <a:spcAft>
                          <a:spcPts val="0"/>
                        </a:spcAft>
                      </a:pPr>
                      <a:r>
                        <a:rPr lang="en-US" sz="1100" dirty="0">
                          <a:solidFill>
                            <a:schemeClr val="tx1"/>
                          </a:solidFill>
                          <a:effectLst/>
                        </a:rPr>
                        <a:t>Measure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tc>
                  <a:txBody>
                    <a:bodyPr/>
                    <a:lstStyle/>
                    <a:p>
                      <a:pPr marL="0" marR="0">
                        <a:lnSpc>
                          <a:spcPct val="107000"/>
                        </a:lnSpc>
                        <a:spcBef>
                          <a:spcPts val="0"/>
                        </a:spcBef>
                        <a:spcAft>
                          <a:spcPts val="0"/>
                        </a:spcAft>
                      </a:pPr>
                      <a:r>
                        <a:rPr lang="en-US" sz="1100" dirty="0">
                          <a:effectLst/>
                        </a:rPr>
                        <a:t>Measures within the Measure Set available for abstraction in ENCOR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extLst>
                  <a:ext uri="{0D108BD9-81ED-4DB2-BD59-A6C34878D82A}">
                    <a16:rowId xmlns:a16="http://schemas.microsoft.com/office/drawing/2014/main" val="2346157420"/>
                  </a:ext>
                </a:extLst>
              </a:tr>
              <a:tr h="506524">
                <a:tc>
                  <a:txBody>
                    <a:bodyPr/>
                    <a:lstStyle/>
                    <a:p>
                      <a:pPr marL="0" marR="0">
                        <a:lnSpc>
                          <a:spcPct val="107000"/>
                        </a:lnSpc>
                        <a:spcBef>
                          <a:spcPts val="0"/>
                        </a:spcBef>
                        <a:spcAft>
                          <a:spcPts val="0"/>
                        </a:spcAft>
                      </a:pPr>
                      <a:r>
                        <a:rPr lang="en-US" sz="1100">
                          <a:solidFill>
                            <a:schemeClr val="tx1"/>
                          </a:solidFill>
                          <a:effectLst/>
                        </a:rPr>
                        <a:t>Abstract (Y/N)</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tc>
                  <a:txBody>
                    <a:bodyPr/>
                    <a:lstStyle/>
                    <a:p>
                      <a:pPr marL="0" marR="0">
                        <a:lnSpc>
                          <a:spcPct val="107000"/>
                        </a:lnSpc>
                        <a:spcBef>
                          <a:spcPts val="0"/>
                        </a:spcBef>
                        <a:spcAft>
                          <a:spcPts val="0"/>
                        </a:spcAft>
                      </a:pPr>
                      <a:r>
                        <a:rPr lang="en-US" sz="1100">
                          <a:effectLst/>
                        </a:rPr>
                        <a:t>OPTIONS: Yes or 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tc>
                  <a:txBody>
                    <a:bodyPr/>
                    <a:lstStyle/>
                    <a:p>
                      <a:pPr marL="0" marR="0">
                        <a:lnSpc>
                          <a:spcPct val="107000"/>
                        </a:lnSpc>
                        <a:spcBef>
                          <a:spcPts val="0"/>
                        </a:spcBef>
                        <a:spcAft>
                          <a:spcPts val="0"/>
                        </a:spcAft>
                      </a:pPr>
                      <a:r>
                        <a:rPr lang="en-US" sz="1100" dirty="0">
                          <a:effectLst/>
                        </a:rPr>
                        <a:t>If you choose to abstract this Measure, select Yes.  You do not need to enter No for the measures you will not be abstracting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extLst>
                  <a:ext uri="{0D108BD9-81ED-4DB2-BD59-A6C34878D82A}">
                    <a16:rowId xmlns:a16="http://schemas.microsoft.com/office/drawing/2014/main" val="2878055281"/>
                  </a:ext>
                </a:extLst>
              </a:tr>
              <a:tr h="568323">
                <a:tc>
                  <a:txBody>
                    <a:bodyPr/>
                    <a:lstStyle/>
                    <a:p>
                      <a:pPr marL="0" marR="0">
                        <a:lnSpc>
                          <a:spcPct val="107000"/>
                        </a:lnSpc>
                        <a:spcBef>
                          <a:spcPts val="0"/>
                        </a:spcBef>
                        <a:spcAft>
                          <a:spcPts val="0"/>
                        </a:spcAft>
                      </a:pPr>
                      <a:r>
                        <a:rPr lang="en-US" sz="1100">
                          <a:solidFill>
                            <a:schemeClr val="tx1"/>
                          </a:solidFill>
                          <a:effectLst/>
                        </a:rPr>
                        <a:t>CMS Transmission (Y/N)</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tc>
                  <a:txBody>
                    <a:bodyPr/>
                    <a:lstStyle/>
                    <a:p>
                      <a:pPr marL="0" marR="0">
                        <a:lnSpc>
                          <a:spcPct val="107000"/>
                        </a:lnSpc>
                        <a:spcBef>
                          <a:spcPts val="0"/>
                        </a:spcBef>
                        <a:spcAft>
                          <a:spcPts val="0"/>
                        </a:spcAft>
                      </a:pPr>
                      <a:r>
                        <a:rPr lang="en-US" sz="1100">
                          <a:effectLst/>
                        </a:rPr>
                        <a:t>OPTIONS: Yes or 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tc>
                  <a:txBody>
                    <a:bodyPr/>
                    <a:lstStyle/>
                    <a:p>
                      <a:pPr marL="0" marR="0">
                        <a:lnSpc>
                          <a:spcPct val="107000"/>
                        </a:lnSpc>
                        <a:spcBef>
                          <a:spcPts val="0"/>
                        </a:spcBef>
                        <a:spcAft>
                          <a:spcPts val="0"/>
                        </a:spcAft>
                      </a:pPr>
                      <a:r>
                        <a:rPr lang="en-US" sz="1100">
                          <a:effectLst/>
                        </a:rPr>
                        <a:t>If this data is to be sent to CMS select Yes.</a:t>
                      </a:r>
                      <a:br>
                        <a:rPr lang="en-US" sz="1100">
                          <a:effectLst/>
                        </a:rPr>
                      </a:br>
                      <a:r>
                        <a:rPr lang="en-US" sz="1100">
                          <a:effectLst/>
                        </a:rPr>
                        <a:t>If this data is not to be sent to CMS No.</a:t>
                      </a:r>
                      <a:br>
                        <a:rPr lang="en-US" sz="1100">
                          <a:effectLst/>
                        </a:rPr>
                      </a:br>
                      <a:r>
                        <a:rPr lang="en-US" sz="1100">
                          <a:effectLst/>
                        </a:rPr>
                        <a:t>*Blacked out selections cannot be submitted to CMS.</a:t>
                      </a:r>
                    </a:p>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extLst>
                  <a:ext uri="{0D108BD9-81ED-4DB2-BD59-A6C34878D82A}">
                    <a16:rowId xmlns:a16="http://schemas.microsoft.com/office/drawing/2014/main" val="2254003791"/>
                  </a:ext>
                </a:extLst>
              </a:tr>
              <a:tr h="697990">
                <a:tc>
                  <a:txBody>
                    <a:bodyPr/>
                    <a:lstStyle/>
                    <a:p>
                      <a:pPr marL="0" marR="0">
                        <a:lnSpc>
                          <a:spcPct val="107000"/>
                        </a:lnSpc>
                        <a:spcBef>
                          <a:spcPts val="0"/>
                        </a:spcBef>
                        <a:spcAft>
                          <a:spcPts val="0"/>
                        </a:spcAft>
                      </a:pPr>
                      <a:r>
                        <a:rPr lang="en-US" sz="1100">
                          <a:solidFill>
                            <a:schemeClr val="tx1"/>
                          </a:solidFill>
                          <a:effectLst/>
                        </a:rPr>
                        <a:t>TJC Transmission (Y/N)</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tc>
                  <a:txBody>
                    <a:bodyPr/>
                    <a:lstStyle/>
                    <a:p>
                      <a:pPr marL="0" marR="0">
                        <a:lnSpc>
                          <a:spcPct val="107000"/>
                        </a:lnSpc>
                        <a:spcBef>
                          <a:spcPts val="0"/>
                        </a:spcBef>
                        <a:spcAft>
                          <a:spcPts val="0"/>
                        </a:spcAft>
                      </a:pPr>
                      <a:r>
                        <a:rPr lang="en-US" sz="1100" dirty="0">
                          <a:effectLst/>
                        </a:rPr>
                        <a:t>OPTIONS: Yes or 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tc>
                  <a:txBody>
                    <a:bodyPr/>
                    <a:lstStyle/>
                    <a:p>
                      <a:pPr marL="0" marR="0">
                        <a:lnSpc>
                          <a:spcPct val="107000"/>
                        </a:lnSpc>
                        <a:spcBef>
                          <a:spcPts val="0"/>
                        </a:spcBef>
                        <a:spcAft>
                          <a:spcPts val="0"/>
                        </a:spcAft>
                      </a:pPr>
                      <a:r>
                        <a:rPr lang="en-US" sz="1100">
                          <a:effectLst/>
                        </a:rPr>
                        <a:t>If this data is to be sent to TJC select Yes.</a:t>
                      </a:r>
                      <a:br>
                        <a:rPr lang="en-US" sz="1100">
                          <a:effectLst/>
                        </a:rPr>
                      </a:br>
                      <a:r>
                        <a:rPr lang="en-US" sz="1100">
                          <a:effectLst/>
                        </a:rPr>
                        <a:t>If this data is not to be sent to CMS No.</a:t>
                      </a:r>
                      <a:br>
                        <a:rPr lang="en-US" sz="1100">
                          <a:effectLst/>
                        </a:rPr>
                      </a:br>
                      <a:r>
                        <a:rPr lang="en-US" sz="1100">
                          <a:effectLst/>
                        </a:rPr>
                        <a:t>*Blacked out selections cannot be submitted to TJC.</a:t>
                      </a:r>
                    </a:p>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extLst>
                  <a:ext uri="{0D108BD9-81ED-4DB2-BD59-A6C34878D82A}">
                    <a16:rowId xmlns:a16="http://schemas.microsoft.com/office/drawing/2014/main" val="2184974534"/>
                  </a:ext>
                </a:extLst>
              </a:tr>
              <a:tr h="678242">
                <a:tc>
                  <a:txBody>
                    <a:bodyPr/>
                    <a:lstStyle/>
                    <a:p>
                      <a:pPr marL="0" marR="0">
                        <a:lnSpc>
                          <a:spcPct val="107000"/>
                        </a:lnSpc>
                        <a:spcBef>
                          <a:spcPts val="0"/>
                        </a:spcBef>
                        <a:spcAft>
                          <a:spcPts val="0"/>
                        </a:spcAft>
                      </a:pPr>
                      <a:r>
                        <a:rPr lang="en-US" sz="1100">
                          <a:solidFill>
                            <a:schemeClr val="tx1"/>
                          </a:solidFill>
                          <a:effectLst/>
                        </a:rPr>
                        <a:t>Sample</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tc>
                  <a:txBody>
                    <a:bodyPr/>
                    <a:lstStyle/>
                    <a:p>
                      <a:pPr marL="0" marR="0">
                        <a:lnSpc>
                          <a:spcPct val="107000"/>
                        </a:lnSpc>
                        <a:spcBef>
                          <a:spcPts val="0"/>
                        </a:spcBef>
                        <a:spcAft>
                          <a:spcPts val="1200"/>
                        </a:spcAft>
                      </a:pPr>
                      <a:r>
                        <a:rPr lang="en-US" sz="1100">
                          <a:effectLst/>
                        </a:rPr>
                        <a:t>Medisolv supports 3 Sampling Methodology Options: Do Not Sample, Monthly Sampling or Weekly Sampling (Only Cloud).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tc>
                  <a:txBody>
                    <a:bodyPr/>
                    <a:lstStyle/>
                    <a:p>
                      <a:pPr marL="0" marR="0">
                        <a:lnSpc>
                          <a:spcPct val="107000"/>
                        </a:lnSpc>
                        <a:spcBef>
                          <a:spcPts val="0"/>
                        </a:spcBef>
                        <a:spcAft>
                          <a:spcPts val="0"/>
                        </a:spcAft>
                      </a:pPr>
                      <a:r>
                        <a:rPr lang="en-US" sz="1100">
                          <a:effectLst/>
                        </a:rPr>
                        <a:t>Select one from the drop-down.  Those Measures already marked as Do Not Sample cannot be sampled per the Specification Manual and will bring in all qualified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extLst>
                  <a:ext uri="{0D108BD9-81ED-4DB2-BD59-A6C34878D82A}">
                    <a16:rowId xmlns:a16="http://schemas.microsoft.com/office/drawing/2014/main" val="1216545385"/>
                  </a:ext>
                </a:extLst>
              </a:tr>
              <a:tr h="506524">
                <a:tc>
                  <a:txBody>
                    <a:bodyPr/>
                    <a:lstStyle/>
                    <a:p>
                      <a:pPr marL="0" marR="0">
                        <a:lnSpc>
                          <a:spcPct val="107000"/>
                        </a:lnSpc>
                        <a:spcBef>
                          <a:spcPts val="0"/>
                        </a:spcBef>
                        <a:spcAft>
                          <a:spcPts val="0"/>
                        </a:spcAft>
                      </a:pPr>
                      <a:r>
                        <a:rPr lang="en-US" sz="1100">
                          <a:solidFill>
                            <a:schemeClr val="tx1"/>
                          </a:solidFill>
                          <a:effectLst/>
                        </a:rPr>
                        <a:t>Average Monthly Initial Patient Population</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tc>
                  <a:txBody>
                    <a:bodyPr/>
                    <a:lstStyle/>
                    <a:p>
                      <a:pPr marL="0" marR="0">
                        <a:lnSpc>
                          <a:spcPct val="107000"/>
                        </a:lnSpc>
                        <a:spcBef>
                          <a:spcPts val="0"/>
                        </a:spcBef>
                        <a:spcAft>
                          <a:spcPts val="0"/>
                        </a:spcAft>
                      </a:pPr>
                      <a:r>
                        <a:rPr lang="en-US" sz="1100">
                          <a:effectLst/>
                        </a:rPr>
                        <a:t>Please enter the average monthly population for each measure set based upon at least one year of data.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tc>
                  <a:txBody>
                    <a:bodyPr/>
                    <a:lstStyle/>
                    <a:p>
                      <a:pPr marL="0" marR="0">
                        <a:lnSpc>
                          <a:spcPct val="107000"/>
                        </a:lnSpc>
                        <a:spcBef>
                          <a:spcPts val="0"/>
                        </a:spcBef>
                        <a:spcAft>
                          <a:spcPts val="0"/>
                        </a:spcAft>
                      </a:pPr>
                      <a:r>
                        <a:rPr lang="en-US" sz="1100">
                          <a:effectLst/>
                        </a:rPr>
                        <a:t>It is important that this number is as accurate as possible since we will be determining monthly sampling requirements based upon it.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extLst>
                  <a:ext uri="{0D108BD9-81ED-4DB2-BD59-A6C34878D82A}">
                    <a16:rowId xmlns:a16="http://schemas.microsoft.com/office/drawing/2014/main" val="3663286369"/>
                  </a:ext>
                </a:extLst>
              </a:tr>
              <a:tr h="1365116">
                <a:tc>
                  <a:txBody>
                    <a:bodyPr/>
                    <a:lstStyle/>
                    <a:p>
                      <a:pPr marL="0" marR="0">
                        <a:lnSpc>
                          <a:spcPct val="107000"/>
                        </a:lnSpc>
                        <a:spcBef>
                          <a:spcPts val="0"/>
                        </a:spcBef>
                        <a:spcAft>
                          <a:spcPts val="0"/>
                        </a:spcAft>
                      </a:pPr>
                      <a:r>
                        <a:rPr lang="en-US" sz="1100">
                          <a:solidFill>
                            <a:schemeClr val="tx1"/>
                          </a:solidFill>
                          <a:effectLst/>
                        </a:rPr>
                        <a:t>Oversample By (Number of cases to add besides the minimum required</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tc>
                  <a:txBody>
                    <a:bodyPr/>
                    <a:lstStyle/>
                    <a:p>
                      <a:pPr marL="0" marR="0">
                        <a:lnSpc>
                          <a:spcPct val="107000"/>
                        </a:lnSpc>
                        <a:spcBef>
                          <a:spcPts val="0"/>
                        </a:spcBef>
                        <a:spcAft>
                          <a:spcPts val="0"/>
                        </a:spcAft>
                      </a:pPr>
                      <a:r>
                        <a:rPr lang="en-US" sz="1100">
                          <a:effectLst/>
                        </a:rPr>
                        <a:t>Increase the minimum sampling requirements by adding to the oversample.  Anything entered here is applied per month, even if weekly sampling.</a:t>
                      </a:r>
                      <a:br>
                        <a:rPr lang="en-US" sz="1100">
                          <a:effectLst/>
                        </a:rPr>
                      </a:b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tc>
                  <a:txBody>
                    <a:bodyPr/>
                    <a:lstStyle/>
                    <a:p>
                      <a:pPr marL="0" marR="0">
                        <a:lnSpc>
                          <a:spcPct val="107000"/>
                        </a:lnSpc>
                        <a:spcBef>
                          <a:spcPts val="0"/>
                        </a:spcBef>
                        <a:spcAft>
                          <a:spcPts val="0"/>
                        </a:spcAft>
                      </a:pPr>
                      <a:r>
                        <a:rPr lang="en-US" sz="1100">
                          <a:effectLst/>
                        </a:rPr>
                        <a:t>The oversample of cases is added to your sampled population for Inpatient and Outpatient Measure Sets should there be cases that need to be deleted, thus allowing you to meet the minimum sampling requirements set by CMS and TJC.  </a:t>
                      </a:r>
                    </a:p>
                    <a:p>
                      <a:pPr marL="0" marR="0">
                        <a:lnSpc>
                          <a:spcPct val="107000"/>
                        </a:lnSpc>
                        <a:spcBef>
                          <a:spcPts val="0"/>
                        </a:spcBef>
                        <a:spcAft>
                          <a:spcPts val="0"/>
                        </a:spcAft>
                      </a:pPr>
                      <a:r>
                        <a:rPr lang="en-US" sz="1100">
                          <a:effectLst/>
                        </a:rPr>
                        <a:t> </a:t>
                      </a:r>
                    </a:p>
                    <a:p>
                      <a:pPr marL="0" marR="0">
                        <a:lnSpc>
                          <a:spcPct val="107000"/>
                        </a:lnSpc>
                        <a:spcBef>
                          <a:spcPts val="0"/>
                        </a:spcBef>
                        <a:spcAft>
                          <a:spcPts val="0"/>
                        </a:spcAft>
                      </a:pPr>
                      <a:r>
                        <a:rPr lang="en-US" sz="1100">
                          <a:effectLst/>
                        </a:rPr>
                        <a:t>The oversample cannot be a % and must be a whole number.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extLst>
                  <a:ext uri="{0D108BD9-81ED-4DB2-BD59-A6C34878D82A}">
                    <a16:rowId xmlns:a16="http://schemas.microsoft.com/office/drawing/2014/main" val="3263757209"/>
                  </a:ext>
                </a:extLst>
              </a:tr>
              <a:tr h="334805">
                <a:tc>
                  <a:txBody>
                    <a:bodyPr/>
                    <a:lstStyle/>
                    <a:p>
                      <a:pPr marL="0" marR="0">
                        <a:lnSpc>
                          <a:spcPct val="107000"/>
                        </a:lnSpc>
                        <a:spcBef>
                          <a:spcPts val="0"/>
                        </a:spcBef>
                        <a:spcAft>
                          <a:spcPts val="0"/>
                        </a:spcAft>
                      </a:pPr>
                      <a:r>
                        <a:rPr lang="en-US" sz="1100" dirty="0">
                          <a:solidFill>
                            <a:schemeClr val="tx1"/>
                          </a:solidFill>
                          <a:effectLst/>
                        </a:rPr>
                        <a:t>Notes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tc>
                  <a:txBody>
                    <a:bodyPr/>
                    <a:lstStyle/>
                    <a:p>
                      <a:pPr marL="0" marR="0">
                        <a:lnSpc>
                          <a:spcPct val="107000"/>
                        </a:lnSpc>
                        <a:spcBef>
                          <a:spcPts val="0"/>
                        </a:spcBef>
                        <a:spcAft>
                          <a:spcPts val="0"/>
                        </a:spcAft>
                      </a:pPr>
                      <a:r>
                        <a:rPr lang="en-US" sz="1100">
                          <a:effectLst/>
                        </a:rPr>
                        <a:t>This column can be used for any information you would like to give.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tc>
                  <a:txBody>
                    <a:bodyPr/>
                    <a:lstStyle/>
                    <a:p>
                      <a:pPr marL="0" marR="0">
                        <a:lnSpc>
                          <a:spcPct val="107000"/>
                        </a:lnSpc>
                        <a:spcBef>
                          <a:spcPts val="0"/>
                        </a:spcBef>
                        <a:spcAft>
                          <a:spcPts val="0"/>
                        </a:spcAft>
                      </a:pPr>
                      <a:r>
                        <a:rPr lang="en-US" sz="1100" dirty="0">
                          <a:effectLst/>
                        </a:rPr>
                        <a:t>Example:  Low Volumes, Do Not Abstract this Measure, etc.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726" marR="46726" marT="0" marB="0"/>
                </a:tc>
                <a:extLst>
                  <a:ext uri="{0D108BD9-81ED-4DB2-BD59-A6C34878D82A}">
                    <a16:rowId xmlns:a16="http://schemas.microsoft.com/office/drawing/2014/main" val="3659055978"/>
                  </a:ext>
                </a:extLst>
              </a:tr>
            </a:tbl>
          </a:graphicData>
        </a:graphic>
      </p:graphicFrame>
    </p:spTree>
    <p:extLst>
      <p:ext uri="{BB962C8B-B14F-4D97-AF65-F5344CB8AC3E}">
        <p14:creationId xmlns:p14="http://schemas.microsoft.com/office/powerpoint/2010/main" val="3049586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04B9E-EFC7-DD1F-BA33-2B991A8F8BCB}"/>
              </a:ext>
            </a:extLst>
          </p:cNvPr>
          <p:cNvSpPr>
            <a:spLocks noGrp="1"/>
          </p:cNvSpPr>
          <p:nvPr>
            <p:ph type="title"/>
          </p:nvPr>
        </p:nvSpPr>
        <p:spPr>
          <a:xfrm>
            <a:off x="476250" y="278385"/>
            <a:ext cx="8191500" cy="432595"/>
          </a:xfrm>
        </p:spPr>
        <p:txBody>
          <a:bodyPr/>
          <a:lstStyle/>
          <a:p>
            <a:r>
              <a:rPr lang="en-US" sz="2400" b="1" dirty="0">
                <a:solidFill>
                  <a:schemeClr val="tx2"/>
                </a:solidFill>
              </a:rPr>
              <a:t>CMS Chart-Abstracted Measures Requirements</a:t>
            </a:r>
            <a:endParaRPr lang="en-US" sz="2400" dirty="0">
              <a:solidFill>
                <a:schemeClr val="tx2"/>
              </a:solidFill>
            </a:endParaRPr>
          </a:p>
        </p:txBody>
      </p:sp>
      <p:sp>
        <p:nvSpPr>
          <p:cNvPr id="3" name="Text Placeholder 2">
            <a:extLst>
              <a:ext uri="{FF2B5EF4-FFF2-40B4-BE49-F238E27FC236}">
                <a16:creationId xmlns:a16="http://schemas.microsoft.com/office/drawing/2014/main" id="{2E6BE2C7-97EF-F5E4-B203-39349600F8C3}"/>
              </a:ext>
            </a:extLst>
          </p:cNvPr>
          <p:cNvSpPr>
            <a:spLocks noGrp="1"/>
          </p:cNvSpPr>
          <p:nvPr>
            <p:ph type="body" sz="quarter" idx="10"/>
          </p:nvPr>
        </p:nvSpPr>
        <p:spPr>
          <a:xfrm>
            <a:off x="476250" y="838200"/>
            <a:ext cx="8362950" cy="5715000"/>
          </a:xfrm>
        </p:spPr>
        <p:txBody>
          <a:bodyPr>
            <a:normAutofit fontScale="25000" lnSpcReduction="20000"/>
          </a:bodyPr>
          <a:lstStyle/>
          <a:p>
            <a:pPr marL="0" indent="0">
              <a:buNone/>
            </a:pPr>
            <a:r>
              <a:rPr lang="en-US" sz="6400" b="1" dirty="0">
                <a:solidFill>
                  <a:srgbClr val="0070C0"/>
                </a:solidFill>
                <a:latin typeface="Helvetica" panose="020B0604020202020204" pitchFamily="34" charset="0"/>
                <a:cs typeface="Helvetica" panose="020B0604020202020204" pitchFamily="34" charset="0"/>
              </a:rPr>
              <a:t>IQR Required Chart Abstracted Measures 2023:</a:t>
            </a:r>
            <a:br>
              <a:rPr lang="en-US" sz="4900" b="1" dirty="0">
                <a:solidFill>
                  <a:srgbClr val="0070C0"/>
                </a:solidFill>
                <a:latin typeface="Helvetica" panose="020B0604020202020204" pitchFamily="34" charset="0"/>
                <a:cs typeface="Helvetica" panose="020B0604020202020204" pitchFamily="34" charset="0"/>
              </a:rPr>
            </a:br>
            <a:endParaRPr lang="en-US" sz="4900" b="1" dirty="0">
              <a:solidFill>
                <a:srgbClr val="0070C0"/>
              </a:solidFill>
              <a:latin typeface="Helvetica" panose="020B0604020202020204" pitchFamily="34" charset="0"/>
              <a:cs typeface="Helvetica" panose="020B0604020202020204" pitchFamily="34" charset="0"/>
            </a:endParaRPr>
          </a:p>
          <a:p>
            <a:pPr marL="0" indent="0">
              <a:buNone/>
            </a:pPr>
            <a:endParaRPr lang="en-US" sz="4900" dirty="0">
              <a:solidFill>
                <a:srgbClr val="0070C0"/>
              </a:solidFill>
              <a:latin typeface="Helvetica" panose="020B0604020202020204" pitchFamily="34" charset="0"/>
              <a:cs typeface="Helvetica" panose="020B0604020202020204" pitchFamily="34" charset="0"/>
            </a:endParaRPr>
          </a:p>
          <a:p>
            <a:pPr marL="0" indent="0">
              <a:buNone/>
            </a:pPr>
            <a:endParaRPr lang="en-US" sz="4900" b="0" dirty="0">
              <a:solidFill>
                <a:srgbClr val="0070C0"/>
              </a:solidFill>
              <a:latin typeface="Helvetica" panose="020B0604020202020204" pitchFamily="34" charset="0"/>
              <a:cs typeface="Helvetica" panose="020B0604020202020204" pitchFamily="34" charset="0"/>
            </a:endParaRPr>
          </a:p>
          <a:p>
            <a:pPr marL="0" indent="0">
              <a:buNone/>
            </a:pPr>
            <a:endParaRPr lang="en-US" sz="4900" b="0" dirty="0">
              <a:solidFill>
                <a:srgbClr val="0070C0"/>
              </a:solidFill>
              <a:latin typeface="Helvetica" panose="020B0604020202020204" pitchFamily="34" charset="0"/>
              <a:cs typeface="Helvetica" panose="020B0604020202020204" pitchFamily="34" charset="0"/>
            </a:endParaRPr>
          </a:p>
          <a:p>
            <a:pPr marL="0" indent="0">
              <a:buNone/>
            </a:pPr>
            <a:r>
              <a:rPr lang="en-US" sz="6400" b="0" dirty="0">
                <a:solidFill>
                  <a:schemeClr val="accent5"/>
                </a:solidFill>
                <a:latin typeface="Helvetica" panose="020B0604020202020204" pitchFamily="34" charset="0"/>
                <a:cs typeface="Helvetica" panose="020B0604020202020204" pitchFamily="34" charset="0"/>
              </a:rPr>
              <a:t>*</a:t>
            </a:r>
            <a:r>
              <a:rPr lang="en-US" sz="5600" i="1" dirty="0">
                <a:solidFill>
                  <a:schemeClr val="accent5"/>
                </a:solidFill>
                <a:latin typeface="Helvetica" panose="020B0604020202020204" pitchFamily="34" charset="0"/>
                <a:cs typeface="Helvetica" panose="020B0604020202020204" pitchFamily="34" charset="0"/>
              </a:rPr>
              <a:t>Web-Based Measure – Aggregate Data Reported Quarterly</a:t>
            </a:r>
            <a:br>
              <a:rPr lang="en-US" sz="5600" i="1" dirty="0">
                <a:solidFill>
                  <a:schemeClr val="accent5"/>
                </a:solidFill>
                <a:latin typeface="Helvetica" panose="020B0604020202020204" pitchFamily="34" charset="0"/>
                <a:cs typeface="Helvetica" panose="020B0604020202020204" pitchFamily="34" charset="0"/>
              </a:rPr>
            </a:br>
            <a:br>
              <a:rPr lang="en-US" sz="6400" i="1" dirty="0">
                <a:solidFill>
                  <a:schemeClr val="accent5"/>
                </a:solidFill>
                <a:latin typeface="Helvetica" panose="020B0604020202020204" pitchFamily="34" charset="0"/>
                <a:cs typeface="Helvetica" panose="020B0604020202020204" pitchFamily="34" charset="0"/>
              </a:rPr>
            </a:br>
            <a:br>
              <a:rPr lang="en-US" sz="6400" i="1" dirty="0">
                <a:solidFill>
                  <a:schemeClr val="accent5"/>
                </a:solidFill>
                <a:latin typeface="Helvetica" panose="020B0604020202020204" pitchFamily="34" charset="0"/>
                <a:cs typeface="Helvetica" panose="020B0604020202020204" pitchFamily="34" charset="0"/>
              </a:rPr>
            </a:br>
            <a:r>
              <a:rPr lang="en-US" sz="6400" b="1" dirty="0">
                <a:solidFill>
                  <a:srgbClr val="0070C0"/>
                </a:solidFill>
                <a:latin typeface="Helvetica" panose="020B0604020202020204" pitchFamily="34" charset="0"/>
                <a:cs typeface="Helvetica" panose="020B0604020202020204" pitchFamily="34" charset="0"/>
              </a:rPr>
              <a:t>OQR Required Chart Abstracted Measures 2023:</a:t>
            </a:r>
            <a:br>
              <a:rPr lang="en-US" sz="6400" b="1" dirty="0">
                <a:solidFill>
                  <a:srgbClr val="0070C0"/>
                </a:solidFill>
                <a:latin typeface="Helvetica" panose="020B0604020202020204" pitchFamily="34" charset="0"/>
                <a:cs typeface="Helvetica" panose="020B0604020202020204" pitchFamily="34" charset="0"/>
              </a:rPr>
            </a:br>
            <a:br>
              <a:rPr lang="en-US" sz="6400" b="0" dirty="0">
                <a:latin typeface="Helvetica" panose="020B0604020202020204" pitchFamily="34" charset="0"/>
                <a:cs typeface="Helvetica" panose="020B0604020202020204" pitchFamily="34" charset="0"/>
              </a:rPr>
            </a:br>
            <a:r>
              <a:rPr lang="en-US" sz="6400" b="0" dirty="0">
                <a:latin typeface="Helvetica" panose="020B0604020202020204" pitchFamily="34" charset="0"/>
                <a:cs typeface="Helvetica" panose="020B0604020202020204" pitchFamily="34" charset="0"/>
              </a:rPr>
              <a:t>  </a:t>
            </a:r>
            <a:br>
              <a:rPr lang="en-US" sz="6400" b="0" dirty="0">
                <a:latin typeface="Helvetica" panose="020B0604020202020204" pitchFamily="34" charset="0"/>
                <a:cs typeface="Helvetica" panose="020B0604020202020204" pitchFamily="34" charset="0"/>
              </a:rPr>
            </a:br>
            <a:br>
              <a:rPr lang="en-US" sz="6400" b="0" dirty="0">
                <a:latin typeface="Helvetica" panose="020B0604020202020204" pitchFamily="34" charset="0"/>
                <a:cs typeface="Helvetica" panose="020B0604020202020204" pitchFamily="34" charset="0"/>
              </a:rPr>
            </a:br>
            <a:br>
              <a:rPr lang="en-US" sz="6400" b="0" dirty="0">
                <a:latin typeface="Helvetica" panose="020B0604020202020204" pitchFamily="34" charset="0"/>
                <a:cs typeface="Helvetica" panose="020B0604020202020204" pitchFamily="34" charset="0"/>
              </a:rPr>
            </a:br>
            <a:endParaRPr lang="en-US" sz="6400" b="0" dirty="0">
              <a:latin typeface="Helvetica" panose="020B0604020202020204" pitchFamily="34" charset="0"/>
              <a:cs typeface="Helvetica" panose="020B0604020202020204" pitchFamily="34" charset="0"/>
            </a:endParaRPr>
          </a:p>
          <a:p>
            <a:pPr marL="0" indent="0">
              <a:buNone/>
            </a:pPr>
            <a:endParaRPr lang="en-US" sz="6400" b="0" dirty="0">
              <a:latin typeface="Helvetica" panose="020B0604020202020204" pitchFamily="34" charset="0"/>
              <a:cs typeface="Helvetica" panose="020B0604020202020204" pitchFamily="34" charset="0"/>
            </a:endParaRPr>
          </a:p>
          <a:p>
            <a:pPr marL="0" indent="0">
              <a:buNone/>
            </a:pPr>
            <a:endParaRPr lang="en-US" sz="6400" b="0" dirty="0">
              <a:latin typeface="Helvetica" panose="020B0604020202020204" pitchFamily="34" charset="0"/>
              <a:cs typeface="Helvetica" panose="020B0604020202020204" pitchFamily="34" charset="0"/>
            </a:endParaRPr>
          </a:p>
          <a:p>
            <a:pPr marL="0" indent="0">
              <a:buNone/>
            </a:pPr>
            <a:br>
              <a:rPr lang="en-US" sz="6400" dirty="0">
                <a:latin typeface="Helvetica" panose="020B0604020202020204" pitchFamily="34" charset="0"/>
                <a:cs typeface="Helvetica" panose="020B0604020202020204" pitchFamily="34" charset="0"/>
              </a:rPr>
            </a:br>
            <a:endParaRPr lang="en-US" sz="6400" dirty="0">
              <a:latin typeface="Helvetica" panose="020B0604020202020204" pitchFamily="34" charset="0"/>
              <a:cs typeface="Helvetica" panose="020B0604020202020204" pitchFamily="34" charset="0"/>
            </a:endParaRPr>
          </a:p>
          <a:p>
            <a:pPr marL="0" indent="0">
              <a:buNone/>
            </a:pPr>
            <a:endParaRPr lang="en-US" sz="6400" dirty="0">
              <a:latin typeface="Helvetica" panose="020B0604020202020204" pitchFamily="34" charset="0"/>
              <a:cs typeface="Helvetica" panose="020B0604020202020204" pitchFamily="34" charset="0"/>
            </a:endParaRPr>
          </a:p>
          <a:p>
            <a:pPr marL="0" indent="0">
              <a:buNone/>
            </a:pPr>
            <a:endParaRPr lang="en-US" sz="5600" dirty="0">
              <a:latin typeface="Helvetica" panose="020B0604020202020204" pitchFamily="34" charset="0"/>
              <a:cs typeface="Helvetica" panose="020B0604020202020204" pitchFamily="34" charset="0"/>
            </a:endParaRPr>
          </a:p>
          <a:p>
            <a:pPr marL="0" indent="0">
              <a:buNone/>
            </a:pPr>
            <a:r>
              <a:rPr lang="en-US" sz="4800" i="1" dirty="0">
                <a:solidFill>
                  <a:srgbClr val="FF0000"/>
                </a:solidFill>
                <a:latin typeface="+mn-lt"/>
                <a:cs typeface="Helvetica" panose="020B0604020202020204" pitchFamily="34" charset="0"/>
              </a:rPr>
              <a:t>Note: OP-AMI (OP-2 &amp; OP-3) Measure removed beginning with 2Q2023 (April 1, 2023) Discharges</a:t>
            </a:r>
            <a:br>
              <a:rPr lang="en-US" sz="4800" i="1" dirty="0">
                <a:solidFill>
                  <a:srgbClr val="FF0000"/>
                </a:solidFill>
                <a:latin typeface="+mn-lt"/>
                <a:cs typeface="Helvetica" panose="020B0604020202020204" pitchFamily="34" charset="0"/>
              </a:rPr>
            </a:br>
            <a:br>
              <a:rPr lang="en-US" sz="4800" i="1" dirty="0">
                <a:solidFill>
                  <a:srgbClr val="FF0000"/>
                </a:solidFill>
                <a:latin typeface="+mn-lt"/>
                <a:cs typeface="Helvetica" panose="020B0604020202020204" pitchFamily="34" charset="0"/>
              </a:rPr>
            </a:br>
            <a:r>
              <a:rPr lang="en-US" sz="4800" b="1" i="1" dirty="0">
                <a:solidFill>
                  <a:srgbClr val="0070C0"/>
                </a:solidFill>
                <a:latin typeface="+mn-lt"/>
                <a:cs typeface="Helvetica" panose="020B0604020202020204" pitchFamily="34" charset="0"/>
              </a:rPr>
              <a:t>** Web-Based Measure- Aggregate Data Reported Annually</a:t>
            </a:r>
            <a:br>
              <a:rPr lang="en-US" sz="4800" b="1" i="1" dirty="0">
                <a:solidFill>
                  <a:srgbClr val="0070C0"/>
                </a:solidFill>
                <a:latin typeface="+mn-lt"/>
                <a:cs typeface="Helvetica" panose="020B0604020202020204" pitchFamily="34" charset="0"/>
              </a:rPr>
            </a:br>
            <a:r>
              <a:rPr lang="en-US" sz="4800" b="1" i="1" dirty="0">
                <a:solidFill>
                  <a:srgbClr val="0070C0"/>
                </a:solidFill>
                <a:latin typeface="+mn-lt"/>
                <a:cs typeface="Helvetica" panose="020B0604020202020204" pitchFamily="34" charset="0"/>
              </a:rPr>
              <a:t> </a:t>
            </a:r>
            <a:br>
              <a:rPr lang="en-US" sz="4800" b="1" i="1" dirty="0">
                <a:solidFill>
                  <a:srgbClr val="0070C0"/>
                </a:solidFill>
                <a:latin typeface="+mn-lt"/>
                <a:cs typeface="Helvetica" panose="020B0604020202020204" pitchFamily="34" charset="0"/>
              </a:rPr>
            </a:br>
            <a:r>
              <a:rPr lang="en-US" sz="4800" b="1" i="1" dirty="0">
                <a:solidFill>
                  <a:srgbClr val="0070C0"/>
                </a:solidFill>
                <a:latin typeface="+mn-lt"/>
                <a:cs typeface="Helvetica" panose="020B0604020202020204" pitchFamily="34" charset="0"/>
              </a:rPr>
              <a:t>***Data entry for OP-22 will be achieved through HQR. Because the measure uses </a:t>
            </a:r>
            <a:br>
              <a:rPr lang="en-US" sz="4800" b="1" i="1" dirty="0">
                <a:solidFill>
                  <a:srgbClr val="0070C0"/>
                </a:solidFill>
                <a:latin typeface="+mn-lt"/>
                <a:cs typeface="Helvetica" panose="020B0604020202020204" pitchFamily="34" charset="0"/>
              </a:rPr>
            </a:br>
            <a:r>
              <a:rPr lang="en-US" sz="4800" b="1" i="1" dirty="0">
                <a:solidFill>
                  <a:srgbClr val="0070C0"/>
                </a:solidFill>
                <a:latin typeface="+mn-lt"/>
                <a:cs typeface="Helvetica" panose="020B0604020202020204" pitchFamily="34" charset="0"/>
              </a:rPr>
              <a:t>    administrative data and not claims data to determine the measure’s denominator   </a:t>
            </a:r>
            <a:br>
              <a:rPr lang="en-US" sz="4800" b="1" i="1" dirty="0">
                <a:solidFill>
                  <a:srgbClr val="0070C0"/>
                </a:solidFill>
                <a:latin typeface="+mn-lt"/>
                <a:cs typeface="Helvetica" panose="020B0604020202020204" pitchFamily="34" charset="0"/>
              </a:rPr>
            </a:br>
            <a:r>
              <a:rPr lang="en-US" sz="4800" b="1" i="1" dirty="0">
                <a:solidFill>
                  <a:srgbClr val="0070C0"/>
                </a:solidFill>
                <a:latin typeface="+mn-lt"/>
                <a:cs typeface="Helvetica" panose="020B0604020202020204" pitchFamily="34" charset="0"/>
              </a:rPr>
              <a:t>    population, OP-22 is not included in the ED-Throughput Population</a:t>
            </a:r>
          </a:p>
          <a:p>
            <a:endParaRPr lang="en-US" dirty="0"/>
          </a:p>
        </p:txBody>
      </p:sp>
      <p:graphicFrame>
        <p:nvGraphicFramePr>
          <p:cNvPr id="4" name="Table 3">
            <a:extLst>
              <a:ext uri="{FF2B5EF4-FFF2-40B4-BE49-F238E27FC236}">
                <a16:creationId xmlns:a16="http://schemas.microsoft.com/office/drawing/2014/main" id="{6DA40B79-BB06-6FE4-74BD-4E93E25B5CB1}"/>
              </a:ext>
            </a:extLst>
          </p:cNvPr>
          <p:cNvGraphicFramePr>
            <a:graphicFrameLocks noGrp="1"/>
          </p:cNvGraphicFramePr>
          <p:nvPr>
            <p:extLst>
              <p:ext uri="{D42A27DB-BD31-4B8C-83A1-F6EECF244321}">
                <p14:modId xmlns:p14="http://schemas.microsoft.com/office/powerpoint/2010/main" val="3812958"/>
              </p:ext>
            </p:extLst>
          </p:nvPr>
        </p:nvGraphicFramePr>
        <p:xfrm>
          <a:off x="496128" y="1140305"/>
          <a:ext cx="8362950" cy="673672"/>
        </p:xfrm>
        <a:graphic>
          <a:graphicData uri="http://schemas.openxmlformats.org/drawingml/2006/table">
            <a:tbl>
              <a:tblPr firstRow="1" firstCol="1" bandRow="1">
                <a:tableStyleId>{5C22544A-7EE6-4342-B048-85BDC9FD1C3A}</a:tableStyleId>
              </a:tblPr>
              <a:tblGrid>
                <a:gridCol w="2018472">
                  <a:extLst>
                    <a:ext uri="{9D8B030D-6E8A-4147-A177-3AD203B41FA5}">
                      <a16:colId xmlns:a16="http://schemas.microsoft.com/office/drawing/2014/main" val="2541484603"/>
                    </a:ext>
                  </a:extLst>
                </a:gridCol>
                <a:gridCol w="6344478">
                  <a:extLst>
                    <a:ext uri="{9D8B030D-6E8A-4147-A177-3AD203B41FA5}">
                      <a16:colId xmlns:a16="http://schemas.microsoft.com/office/drawing/2014/main" val="1176968258"/>
                    </a:ext>
                  </a:extLst>
                </a:gridCol>
              </a:tblGrid>
              <a:tr h="228600">
                <a:tc>
                  <a:txBody>
                    <a:bodyPr/>
                    <a:lstStyle/>
                    <a:p>
                      <a:pPr marL="0" marR="0">
                        <a:lnSpc>
                          <a:spcPct val="107000"/>
                        </a:lnSpc>
                        <a:spcBef>
                          <a:spcPts val="0"/>
                        </a:spcBef>
                        <a:spcAft>
                          <a:spcPts val="0"/>
                        </a:spcAft>
                      </a:pPr>
                      <a:r>
                        <a:rPr lang="en-US" sz="1400" dirty="0">
                          <a:solidFill>
                            <a:schemeClr val="tx1"/>
                          </a:solidFill>
                          <a:effectLst/>
                        </a:rPr>
                        <a:t>*Perinatal Care – </a:t>
                      </a:r>
                    </a:p>
                    <a:p>
                      <a:pPr marL="0" marR="0">
                        <a:lnSpc>
                          <a:spcPct val="107000"/>
                        </a:lnSpc>
                        <a:spcBef>
                          <a:spcPts val="0"/>
                        </a:spcBef>
                        <a:spcAft>
                          <a:spcPts val="0"/>
                        </a:spcAft>
                      </a:pPr>
                      <a:r>
                        <a:rPr lang="en-US" sz="1400" dirty="0">
                          <a:solidFill>
                            <a:schemeClr val="tx1"/>
                          </a:solidFill>
                          <a:effectLst/>
                        </a:rPr>
                        <a:t>       PC-01</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Elective Delivery</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474944802"/>
                  </a:ext>
                </a:extLst>
              </a:tr>
              <a:tr h="228600">
                <a:tc>
                  <a:txBody>
                    <a:bodyPr/>
                    <a:lstStyle/>
                    <a:p>
                      <a:pPr marL="0" marR="0">
                        <a:lnSpc>
                          <a:spcPct val="107000"/>
                        </a:lnSpc>
                        <a:spcBef>
                          <a:spcPts val="0"/>
                        </a:spcBef>
                        <a:spcAft>
                          <a:spcPts val="0"/>
                        </a:spcAft>
                      </a:pPr>
                      <a:r>
                        <a:rPr lang="en-US" sz="1400" dirty="0">
                          <a:solidFill>
                            <a:schemeClr val="tx1"/>
                          </a:solidFill>
                          <a:effectLst/>
                        </a:rPr>
                        <a:t>SEPSIS – SEP-1</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Severe Sepsis and Septic Shock: Management Bundle (Composite Measure)</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926805391"/>
                  </a:ext>
                </a:extLst>
              </a:tr>
            </a:tbl>
          </a:graphicData>
        </a:graphic>
      </p:graphicFrame>
      <p:graphicFrame>
        <p:nvGraphicFramePr>
          <p:cNvPr id="5" name="Table 4">
            <a:extLst>
              <a:ext uri="{FF2B5EF4-FFF2-40B4-BE49-F238E27FC236}">
                <a16:creationId xmlns:a16="http://schemas.microsoft.com/office/drawing/2014/main" id="{2E6F2A17-0B78-31ED-E672-525BDD190FDD}"/>
              </a:ext>
            </a:extLst>
          </p:cNvPr>
          <p:cNvGraphicFramePr>
            <a:graphicFrameLocks noGrp="1"/>
          </p:cNvGraphicFramePr>
          <p:nvPr>
            <p:extLst>
              <p:ext uri="{D42A27DB-BD31-4B8C-83A1-F6EECF244321}">
                <p14:modId xmlns:p14="http://schemas.microsoft.com/office/powerpoint/2010/main" val="4166849311"/>
              </p:ext>
            </p:extLst>
          </p:nvPr>
        </p:nvGraphicFramePr>
        <p:xfrm>
          <a:off x="499751" y="2819400"/>
          <a:ext cx="8420102" cy="1981772"/>
        </p:xfrm>
        <a:graphic>
          <a:graphicData uri="http://schemas.openxmlformats.org/drawingml/2006/table">
            <a:tbl>
              <a:tblPr firstRow="1" firstCol="1" bandRow="1">
                <a:tableStyleId>{5C22544A-7EE6-4342-B048-85BDC9FD1C3A}</a:tableStyleId>
              </a:tblPr>
              <a:tblGrid>
                <a:gridCol w="1988521">
                  <a:extLst>
                    <a:ext uri="{9D8B030D-6E8A-4147-A177-3AD203B41FA5}">
                      <a16:colId xmlns:a16="http://schemas.microsoft.com/office/drawing/2014/main" val="1703908861"/>
                    </a:ext>
                  </a:extLst>
                </a:gridCol>
                <a:gridCol w="6431581">
                  <a:extLst>
                    <a:ext uri="{9D8B030D-6E8A-4147-A177-3AD203B41FA5}">
                      <a16:colId xmlns:a16="http://schemas.microsoft.com/office/drawing/2014/main" val="1563969287"/>
                    </a:ext>
                  </a:extLst>
                </a:gridCol>
              </a:tblGrid>
              <a:tr h="228600">
                <a:tc>
                  <a:txBody>
                    <a:bodyPr/>
                    <a:lstStyle/>
                    <a:p>
                      <a:pPr marL="0" marR="0">
                        <a:lnSpc>
                          <a:spcPct val="107000"/>
                        </a:lnSpc>
                        <a:spcBef>
                          <a:spcPts val="0"/>
                        </a:spcBef>
                        <a:spcAft>
                          <a:spcPts val="0"/>
                        </a:spcAft>
                      </a:pPr>
                      <a:r>
                        <a:rPr lang="en-US" sz="1200" dirty="0">
                          <a:solidFill>
                            <a:schemeClr val="tx1"/>
                          </a:solidFill>
                          <a:effectLst/>
                        </a:rPr>
                        <a:t>OP-ED - OP-18</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Median Time from ED Arrival to ED Departure for Discharged Patients</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307107969"/>
                  </a:ext>
                </a:extLst>
              </a:tr>
              <a:tr h="228600">
                <a:tc>
                  <a:txBody>
                    <a:bodyPr/>
                    <a:lstStyle/>
                    <a:p>
                      <a:pPr marL="0" marR="0">
                        <a:lnSpc>
                          <a:spcPct val="107000"/>
                        </a:lnSpc>
                        <a:spcBef>
                          <a:spcPts val="0"/>
                        </a:spcBef>
                        <a:spcAft>
                          <a:spcPts val="0"/>
                        </a:spcAft>
                      </a:pPr>
                      <a:r>
                        <a:rPr lang="en-US" sz="1200" dirty="0">
                          <a:solidFill>
                            <a:schemeClr val="tx1"/>
                          </a:solidFill>
                          <a:effectLst/>
                        </a:rPr>
                        <a:t>OP-STK - OP-23</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Head CT or MRI Scan Results for Acute Ischemic Stroke or Hemorrhagic Stroke Patients Who Received Head CT or MRI Scan Interpretation Within 45 Minutes of ED Arrival</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207964190"/>
                  </a:ext>
                </a:extLst>
              </a:tr>
              <a:tr h="228600">
                <a:tc>
                  <a:txBody>
                    <a:bodyPr/>
                    <a:lstStyle/>
                    <a:p>
                      <a:pPr marL="0" marR="0">
                        <a:lnSpc>
                          <a:spcPct val="107000"/>
                        </a:lnSpc>
                        <a:spcBef>
                          <a:spcPts val="0"/>
                        </a:spcBef>
                        <a:spcAft>
                          <a:spcPts val="0"/>
                        </a:spcAft>
                      </a:pPr>
                      <a:r>
                        <a:rPr lang="en-US" sz="1200" dirty="0">
                          <a:solidFill>
                            <a:schemeClr val="tx1"/>
                          </a:solidFill>
                          <a:effectLst/>
                        </a:rPr>
                        <a:t>**OP WB - OP-29</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Appropriate Follow Up Interval for Normal Colonoscopy In Average Risk Patients</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51125372"/>
                  </a:ext>
                </a:extLst>
              </a:tr>
              <a:tr h="228600">
                <a:tc>
                  <a:txBody>
                    <a:bodyPr/>
                    <a:lstStyle/>
                    <a:p>
                      <a:pPr marL="0" marR="0">
                        <a:lnSpc>
                          <a:spcPct val="107000"/>
                        </a:lnSpc>
                        <a:spcBef>
                          <a:spcPts val="0"/>
                        </a:spcBef>
                        <a:spcAft>
                          <a:spcPts val="0"/>
                        </a:spcAft>
                      </a:pPr>
                      <a:r>
                        <a:rPr lang="en-US" sz="1200" dirty="0">
                          <a:solidFill>
                            <a:schemeClr val="tx1"/>
                          </a:solidFill>
                          <a:effectLst/>
                        </a:rPr>
                        <a:t>**OP WB - OP-31</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lvl="0"/>
                      <a:r>
                        <a:rPr lang="en-US" sz="1200" b="0" dirty="0">
                          <a:solidFill>
                            <a:schemeClr val="tx1"/>
                          </a:solidFill>
                          <a:effectLst/>
                        </a:rPr>
                        <a:t>Cataracts: Improvement in Patient’s Visual Function Within 90 Days Following Cataract Surgery</a:t>
                      </a:r>
                    </a:p>
                    <a:p>
                      <a:pPr marL="171450" lvl="0" indent="-171450">
                        <a:buFont typeface="Arial" panose="020B0604020202020204" pitchFamily="34" charset="0"/>
                        <a:buChar char="•"/>
                      </a:pPr>
                      <a:r>
                        <a:rPr lang="en-US" sz="1200" b="0" kern="1200" dirty="0">
                          <a:solidFill>
                            <a:schemeClr val="tx1"/>
                          </a:solidFill>
                          <a:effectLst/>
                          <a:latin typeface="+mn-lt"/>
                          <a:ea typeface="+mn-ea"/>
                          <a:cs typeface="+mn-cs"/>
                        </a:rPr>
                        <a:t>      You may still submit data Voluntarily until CY 2025</a:t>
                      </a:r>
                    </a:p>
                    <a:p>
                      <a:pPr marL="171450" lvl="0" indent="-171450">
                        <a:buFont typeface="Arial" panose="020B0604020202020204" pitchFamily="34" charset="0"/>
                        <a:buChar char="•"/>
                      </a:pPr>
                      <a:r>
                        <a:rPr lang="en-US" sz="1200" b="0" kern="1200" dirty="0">
                          <a:solidFill>
                            <a:schemeClr val="tx1"/>
                          </a:solidFill>
                          <a:effectLst/>
                          <a:latin typeface="+mn-lt"/>
                          <a:ea typeface="+mn-ea"/>
                          <a:cs typeface="+mn-cs"/>
                        </a:rPr>
                        <a:t>      Mandatory reporting begins with CY 2025 reporting period/CY 2027 payment   </a:t>
                      </a:r>
                      <a:br>
                        <a:rPr lang="en-US" sz="1200" b="0" kern="1200" dirty="0">
                          <a:solidFill>
                            <a:schemeClr val="tx1"/>
                          </a:solidFill>
                          <a:effectLst/>
                          <a:latin typeface="+mn-lt"/>
                          <a:ea typeface="+mn-ea"/>
                          <a:cs typeface="+mn-cs"/>
                        </a:rPr>
                      </a:br>
                      <a:r>
                        <a:rPr lang="en-US" sz="1200" b="0" kern="1200" dirty="0">
                          <a:solidFill>
                            <a:schemeClr val="tx1"/>
                          </a:solidFill>
                          <a:effectLst/>
                          <a:latin typeface="+mn-lt"/>
                          <a:ea typeface="+mn-ea"/>
                          <a:cs typeface="+mn-cs"/>
                        </a:rPr>
                        <a:t>      determination and subsequent years.</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949988141"/>
                  </a:ext>
                </a:extLst>
              </a:tr>
              <a:tr h="228600">
                <a:tc>
                  <a:txBody>
                    <a:bodyPr/>
                    <a:lstStyle/>
                    <a:p>
                      <a:pPr marL="0" marR="0">
                        <a:lnSpc>
                          <a:spcPct val="107000"/>
                        </a:lnSpc>
                        <a:spcBef>
                          <a:spcPts val="0"/>
                        </a:spcBef>
                        <a:spcAft>
                          <a:spcPts val="0"/>
                        </a:spcAft>
                      </a:pPr>
                      <a:r>
                        <a:rPr lang="en-US" sz="1200" dirty="0">
                          <a:solidFill>
                            <a:schemeClr val="tx1"/>
                          </a:solidFill>
                          <a:effectLst/>
                        </a:rPr>
                        <a:t>***LWBS - OP-22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Left Without Being Scene</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94955582"/>
                  </a:ext>
                </a:extLst>
              </a:tr>
            </a:tbl>
          </a:graphicData>
        </a:graphic>
      </p:graphicFrame>
    </p:spTree>
    <p:extLst>
      <p:ext uri="{BB962C8B-B14F-4D97-AF65-F5344CB8AC3E}">
        <p14:creationId xmlns:p14="http://schemas.microsoft.com/office/powerpoint/2010/main" val="10384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41282-903A-E919-A4BE-88EBA578909B}"/>
              </a:ext>
            </a:extLst>
          </p:cNvPr>
          <p:cNvSpPr>
            <a:spLocks noGrp="1"/>
          </p:cNvSpPr>
          <p:nvPr>
            <p:ph type="title"/>
          </p:nvPr>
        </p:nvSpPr>
        <p:spPr>
          <a:xfrm>
            <a:off x="481634" y="381000"/>
            <a:ext cx="8191500" cy="462687"/>
          </a:xfrm>
        </p:spPr>
        <p:txBody>
          <a:bodyPr/>
          <a:lstStyle/>
          <a:p>
            <a:r>
              <a:rPr lang="en-US" sz="2400" b="1" dirty="0"/>
              <a:t>IPFQR Chart-Abstracted Measures Requirements</a:t>
            </a:r>
            <a:endParaRPr lang="en-US" sz="2400" dirty="0"/>
          </a:p>
        </p:txBody>
      </p:sp>
      <p:sp>
        <p:nvSpPr>
          <p:cNvPr id="3" name="Text Placeholder 2">
            <a:extLst>
              <a:ext uri="{FF2B5EF4-FFF2-40B4-BE49-F238E27FC236}">
                <a16:creationId xmlns:a16="http://schemas.microsoft.com/office/drawing/2014/main" id="{68976CC1-CC37-5858-988A-92CBEB41D2E2}"/>
              </a:ext>
            </a:extLst>
          </p:cNvPr>
          <p:cNvSpPr>
            <a:spLocks noGrp="1"/>
          </p:cNvSpPr>
          <p:nvPr>
            <p:ph type="body" sz="quarter" idx="10"/>
          </p:nvPr>
        </p:nvSpPr>
        <p:spPr>
          <a:xfrm>
            <a:off x="476250" y="1066800"/>
            <a:ext cx="8286750" cy="5410200"/>
          </a:xfrm>
        </p:spPr>
        <p:txBody>
          <a:bodyPr>
            <a:normAutofit fontScale="85000" lnSpcReduction="20000"/>
          </a:bodyPr>
          <a:lstStyle/>
          <a:p>
            <a:pPr marL="0" indent="0">
              <a:buNone/>
            </a:pPr>
            <a:r>
              <a:rPr lang="en-US" sz="1600" b="1" dirty="0">
                <a:solidFill>
                  <a:srgbClr val="0070C0"/>
                </a:solidFill>
              </a:rPr>
              <a:t>IPFQR Chart-Abstracted Requirements 2023**</a:t>
            </a:r>
          </a:p>
          <a:p>
            <a:pPr marL="0" indent="0">
              <a:buNone/>
            </a:pPr>
            <a:br>
              <a:rPr lang="en-US" sz="1600" dirty="0"/>
            </a:br>
            <a:br>
              <a:rPr lang="en-US" sz="1600" dirty="0"/>
            </a:br>
            <a:br>
              <a:rPr lang="en-US" sz="1600" dirty="0"/>
            </a:br>
            <a:br>
              <a:rPr lang="en-US" sz="1600" dirty="0"/>
            </a:br>
            <a:endParaRPr lang="en-US" sz="1600" dirty="0"/>
          </a:p>
          <a:p>
            <a:pPr marL="0" indent="0">
              <a:buNone/>
            </a:pPr>
            <a:endParaRPr lang="en-US" sz="1600" b="1" dirty="0"/>
          </a:p>
          <a:p>
            <a:pPr marL="0" indent="0">
              <a:buNone/>
            </a:pPr>
            <a:endParaRPr lang="en-US" sz="1600" dirty="0"/>
          </a:p>
          <a:p>
            <a:pPr marL="0" indent="0">
              <a:buNone/>
            </a:pPr>
            <a:endParaRPr lang="en-US" sz="1600" b="1" dirty="0"/>
          </a:p>
          <a:p>
            <a:pPr marL="0" indent="0">
              <a:buNone/>
            </a:pPr>
            <a:endParaRPr lang="en-US" sz="1600" dirty="0"/>
          </a:p>
          <a:p>
            <a:pPr marL="0" indent="0">
              <a:buNone/>
            </a:pPr>
            <a:endParaRPr lang="en-US" sz="1600" b="1" dirty="0"/>
          </a:p>
          <a:p>
            <a:pPr marL="0" indent="0">
              <a:buNone/>
            </a:pPr>
            <a:endParaRPr lang="en-US" sz="1600" dirty="0"/>
          </a:p>
          <a:p>
            <a:pPr marL="0" marR="0">
              <a:lnSpc>
                <a:spcPct val="125000"/>
              </a:lnSpc>
              <a:spcBef>
                <a:spcPts val="0"/>
              </a:spcBef>
              <a:spcAft>
                <a:spcPts val="0"/>
              </a:spcAft>
            </a:pPr>
            <a:br>
              <a:rPr lang="en-US" sz="1600" b="1" dirty="0">
                <a:solidFill>
                  <a:srgbClr val="0070C0"/>
                </a:solidFill>
              </a:rPr>
            </a:br>
            <a:endParaRPr lang="en-US" sz="1600" b="1" dirty="0">
              <a:solidFill>
                <a:srgbClr val="0070C0"/>
              </a:solidFill>
            </a:endParaRPr>
          </a:p>
          <a:p>
            <a:pPr marL="0" marR="0">
              <a:lnSpc>
                <a:spcPct val="125000"/>
              </a:lnSpc>
              <a:spcBef>
                <a:spcPts val="0"/>
              </a:spcBef>
              <a:spcAft>
                <a:spcPts val="0"/>
              </a:spcAft>
            </a:pPr>
            <a:endParaRPr lang="en-US" sz="1600" b="1" dirty="0">
              <a:solidFill>
                <a:srgbClr val="0070C0"/>
              </a:solidFill>
            </a:endParaRPr>
          </a:p>
          <a:p>
            <a:pPr marL="0" marR="0">
              <a:lnSpc>
                <a:spcPct val="125000"/>
              </a:lnSpc>
              <a:spcBef>
                <a:spcPts val="0"/>
              </a:spcBef>
              <a:spcAft>
                <a:spcPts val="0"/>
              </a:spcAft>
            </a:pPr>
            <a:endParaRPr lang="en-US" sz="1600" b="1" dirty="0">
              <a:solidFill>
                <a:srgbClr val="0070C0"/>
              </a:solidFill>
            </a:endParaRPr>
          </a:p>
          <a:p>
            <a:pPr marL="0" marR="0">
              <a:lnSpc>
                <a:spcPct val="125000"/>
              </a:lnSpc>
              <a:spcBef>
                <a:spcPts val="0"/>
              </a:spcBef>
              <a:spcAft>
                <a:spcPts val="0"/>
              </a:spcAft>
            </a:pPr>
            <a:endParaRPr lang="en-US" sz="1600" b="1" dirty="0">
              <a:solidFill>
                <a:srgbClr val="0070C0"/>
              </a:solidFill>
              <a:latin typeface="+mn-lt"/>
            </a:endParaRPr>
          </a:p>
          <a:p>
            <a:pPr marL="0" marR="0">
              <a:lnSpc>
                <a:spcPct val="125000"/>
              </a:lnSpc>
              <a:spcBef>
                <a:spcPts val="0"/>
              </a:spcBef>
              <a:spcAft>
                <a:spcPts val="0"/>
              </a:spcAft>
            </a:pPr>
            <a:r>
              <a:rPr lang="en-US" sz="1600" b="1" dirty="0">
                <a:solidFill>
                  <a:srgbClr val="0070C0"/>
                </a:solidFill>
                <a:latin typeface="+mn-lt"/>
                <a:cs typeface="Helvetica" panose="020B0604020202020204" pitchFamily="34" charset="0"/>
              </a:rPr>
              <a:t>** Web-Based Measure- Aggregate Data Reported Annually</a:t>
            </a:r>
            <a:br>
              <a:rPr lang="en-US" sz="1600" b="1" dirty="0">
                <a:solidFill>
                  <a:srgbClr val="0070C0"/>
                </a:solidFill>
                <a:latin typeface="+mn-lt"/>
                <a:cs typeface="Helvetica" panose="020B0604020202020204" pitchFamily="34" charset="0"/>
              </a:rPr>
            </a:br>
            <a:br>
              <a:rPr lang="en-US" sz="1600" b="1" dirty="0">
                <a:solidFill>
                  <a:srgbClr val="0070C0"/>
                </a:solidFill>
                <a:latin typeface="+mn-lt"/>
                <a:cs typeface="Helvetica" panose="020B0604020202020204" pitchFamily="34" charset="0"/>
              </a:rPr>
            </a:br>
            <a:r>
              <a:rPr lang="en-US" sz="1800" b="0" dirty="0">
                <a:solidFill>
                  <a:srgbClr val="000000"/>
                </a:solidFill>
                <a:effectLst/>
                <a:latin typeface="+mn-lt"/>
                <a:ea typeface="Calibri" panose="020F0502020204030204" pitchFamily="34" charset="0"/>
                <a:cs typeface="Helvetica" panose="020B0604020202020204" pitchFamily="34" charset="0"/>
              </a:rPr>
              <a:t>Patient-Level Data: Submission of patient-level data for the chart-abstracted measures and non-measure data will be mandatory beginning in the summer of 2023.  </a:t>
            </a:r>
          </a:p>
          <a:p>
            <a:pPr marL="0" marR="0">
              <a:lnSpc>
                <a:spcPct val="125000"/>
              </a:lnSpc>
              <a:spcBef>
                <a:spcPts val="0"/>
              </a:spcBef>
              <a:spcAft>
                <a:spcPts val="0"/>
              </a:spcAft>
            </a:pPr>
            <a:endParaRPr lang="en-US" sz="1800" b="0" dirty="0">
              <a:solidFill>
                <a:srgbClr val="000000"/>
              </a:solidFill>
              <a:latin typeface="+mn-lt"/>
              <a:ea typeface="Calibri" panose="020F0502020204030204" pitchFamily="34" charset="0"/>
              <a:cs typeface="Helvetica" panose="020B0604020202020204" pitchFamily="34" charset="0"/>
            </a:endParaRPr>
          </a:p>
          <a:p>
            <a:pPr marL="0" marR="0">
              <a:lnSpc>
                <a:spcPct val="125000"/>
              </a:lnSpc>
              <a:spcBef>
                <a:spcPts val="0"/>
              </a:spcBef>
              <a:spcAft>
                <a:spcPts val="0"/>
              </a:spcAft>
            </a:pPr>
            <a:r>
              <a:rPr lang="en-US" sz="1800" b="0" dirty="0">
                <a:solidFill>
                  <a:srgbClr val="000000"/>
                </a:solidFill>
                <a:effectLst/>
                <a:latin typeface="+mn-lt"/>
                <a:ea typeface="Calibri" panose="020F0502020204030204" pitchFamily="34" charset="0"/>
                <a:cs typeface="Helvetica" panose="020B0604020202020204" pitchFamily="34" charset="0"/>
              </a:rPr>
              <a:t>Reminder: DACA needs to be completed for IQR and IPFQR programs annually.</a:t>
            </a:r>
          </a:p>
          <a:p>
            <a:pPr marL="0" indent="0">
              <a:buNone/>
            </a:pPr>
            <a:endParaRPr lang="en-US" sz="1600" dirty="0"/>
          </a:p>
        </p:txBody>
      </p:sp>
      <p:graphicFrame>
        <p:nvGraphicFramePr>
          <p:cNvPr id="4" name="Table 3">
            <a:extLst>
              <a:ext uri="{FF2B5EF4-FFF2-40B4-BE49-F238E27FC236}">
                <a16:creationId xmlns:a16="http://schemas.microsoft.com/office/drawing/2014/main" id="{49EE4291-49D8-B9A3-5440-8F1F3E6CC171}"/>
              </a:ext>
            </a:extLst>
          </p:cNvPr>
          <p:cNvGraphicFramePr>
            <a:graphicFrameLocks noGrp="1"/>
          </p:cNvGraphicFramePr>
          <p:nvPr>
            <p:extLst>
              <p:ext uri="{D42A27DB-BD31-4B8C-83A1-F6EECF244321}">
                <p14:modId xmlns:p14="http://schemas.microsoft.com/office/powerpoint/2010/main" val="1783467795"/>
              </p:ext>
            </p:extLst>
          </p:nvPr>
        </p:nvGraphicFramePr>
        <p:xfrm>
          <a:off x="458270" y="1447800"/>
          <a:ext cx="8286750" cy="3132608"/>
        </p:xfrm>
        <a:graphic>
          <a:graphicData uri="http://schemas.openxmlformats.org/drawingml/2006/table">
            <a:tbl>
              <a:tblPr firstRow="1" firstCol="1" bandRow="1">
                <a:tableStyleId>{5C22544A-7EE6-4342-B048-85BDC9FD1C3A}</a:tableStyleId>
              </a:tblPr>
              <a:tblGrid>
                <a:gridCol w="1112286">
                  <a:extLst>
                    <a:ext uri="{9D8B030D-6E8A-4147-A177-3AD203B41FA5}">
                      <a16:colId xmlns:a16="http://schemas.microsoft.com/office/drawing/2014/main" val="3455037805"/>
                    </a:ext>
                  </a:extLst>
                </a:gridCol>
                <a:gridCol w="7174464">
                  <a:extLst>
                    <a:ext uri="{9D8B030D-6E8A-4147-A177-3AD203B41FA5}">
                      <a16:colId xmlns:a16="http://schemas.microsoft.com/office/drawing/2014/main" val="1003125071"/>
                    </a:ext>
                  </a:extLst>
                </a:gridCol>
              </a:tblGrid>
              <a:tr h="176177">
                <a:tc>
                  <a:txBody>
                    <a:bodyPr/>
                    <a:lstStyle/>
                    <a:p>
                      <a:pPr marL="0" marR="0">
                        <a:lnSpc>
                          <a:spcPct val="107000"/>
                        </a:lnSpc>
                        <a:spcBef>
                          <a:spcPts val="0"/>
                        </a:spcBef>
                        <a:spcAft>
                          <a:spcPts val="0"/>
                        </a:spcAft>
                      </a:pPr>
                      <a:r>
                        <a:rPr lang="en-US" sz="1400">
                          <a:solidFill>
                            <a:schemeClr val="tx1"/>
                          </a:solidFill>
                          <a:effectLst/>
                        </a:rPr>
                        <a:t>HBIPS-2</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Hours of Physical Restraint Use</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805130108"/>
                  </a:ext>
                </a:extLst>
              </a:tr>
              <a:tr h="221564">
                <a:tc>
                  <a:txBody>
                    <a:bodyPr/>
                    <a:lstStyle/>
                    <a:p>
                      <a:pPr marL="0" marR="0">
                        <a:lnSpc>
                          <a:spcPct val="107000"/>
                        </a:lnSpc>
                        <a:spcBef>
                          <a:spcPts val="0"/>
                        </a:spcBef>
                        <a:spcAft>
                          <a:spcPts val="0"/>
                        </a:spcAft>
                      </a:pPr>
                      <a:r>
                        <a:rPr lang="en-US" sz="1400">
                          <a:solidFill>
                            <a:schemeClr val="tx1"/>
                          </a:solidFill>
                          <a:effectLst/>
                        </a:rPr>
                        <a:t>HBIPS-3</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Hours of Seclusion Use</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532912599"/>
                  </a:ext>
                </a:extLst>
              </a:tr>
              <a:tr h="251219">
                <a:tc>
                  <a:txBody>
                    <a:bodyPr/>
                    <a:lstStyle/>
                    <a:p>
                      <a:pPr marL="0" marR="0">
                        <a:lnSpc>
                          <a:spcPct val="107000"/>
                        </a:lnSpc>
                        <a:spcBef>
                          <a:spcPts val="0"/>
                        </a:spcBef>
                        <a:spcAft>
                          <a:spcPts val="0"/>
                        </a:spcAft>
                      </a:pPr>
                      <a:r>
                        <a:rPr lang="en-US" sz="1400">
                          <a:solidFill>
                            <a:schemeClr val="tx1"/>
                          </a:solidFill>
                          <a:effectLst/>
                        </a:rPr>
                        <a:t>HBIPS-5</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Patients Discharged on Multiple Antipsychotic Medications with Appropriate Justification</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04510625"/>
                  </a:ext>
                </a:extLst>
              </a:tr>
              <a:tr h="221564">
                <a:tc>
                  <a:txBody>
                    <a:bodyPr/>
                    <a:lstStyle/>
                    <a:p>
                      <a:pPr marL="0" marR="0">
                        <a:lnSpc>
                          <a:spcPct val="107000"/>
                        </a:lnSpc>
                        <a:spcBef>
                          <a:spcPts val="0"/>
                        </a:spcBef>
                        <a:spcAft>
                          <a:spcPts val="0"/>
                        </a:spcAft>
                      </a:pPr>
                      <a:r>
                        <a:rPr lang="en-US" sz="1400">
                          <a:solidFill>
                            <a:schemeClr val="tx1"/>
                          </a:solidFill>
                          <a:effectLst/>
                        </a:rPr>
                        <a:t>Sub 2/2a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Alcohol Use Brief Intervention Provided or Offered/Alcohol Use Brief Intervention</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843933512"/>
                  </a:ext>
                </a:extLst>
              </a:tr>
              <a:tr h="424876">
                <a:tc>
                  <a:txBody>
                    <a:bodyPr/>
                    <a:lstStyle/>
                    <a:p>
                      <a:pPr marL="0" marR="0">
                        <a:lnSpc>
                          <a:spcPct val="107000"/>
                        </a:lnSpc>
                        <a:spcBef>
                          <a:spcPts val="0"/>
                        </a:spcBef>
                        <a:spcAft>
                          <a:spcPts val="0"/>
                        </a:spcAft>
                      </a:pPr>
                      <a:r>
                        <a:rPr lang="en-US" sz="1400">
                          <a:solidFill>
                            <a:schemeClr val="tx1"/>
                          </a:solidFill>
                          <a:effectLst/>
                        </a:rPr>
                        <a:t>Sub 3/3a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Alcohol and Other Drug Use Disorder Treatment Provided or Offered at Discharge/Alcohol and Other Drug Use Disorder Treatment at Discharge</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860147842"/>
                  </a:ext>
                </a:extLst>
              </a:tr>
              <a:tr h="221564">
                <a:tc>
                  <a:txBody>
                    <a:bodyPr/>
                    <a:lstStyle/>
                    <a:p>
                      <a:pPr marL="0" marR="0">
                        <a:lnSpc>
                          <a:spcPct val="107000"/>
                        </a:lnSpc>
                        <a:spcBef>
                          <a:spcPts val="0"/>
                        </a:spcBef>
                        <a:spcAft>
                          <a:spcPts val="0"/>
                        </a:spcAft>
                      </a:pPr>
                      <a:r>
                        <a:rPr lang="en-US" sz="1400">
                          <a:solidFill>
                            <a:schemeClr val="tx1"/>
                          </a:solidFill>
                          <a:effectLst/>
                        </a:rPr>
                        <a:t>TOB 2/2a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Tobacco Use Treatment Provided or Offered/Tobacco Use Treatment</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816321033"/>
                  </a:ext>
                </a:extLst>
              </a:tr>
              <a:tr h="205662">
                <a:tc>
                  <a:txBody>
                    <a:bodyPr/>
                    <a:lstStyle/>
                    <a:p>
                      <a:pPr marL="0" marR="0">
                        <a:lnSpc>
                          <a:spcPct val="107000"/>
                        </a:lnSpc>
                        <a:spcBef>
                          <a:spcPts val="0"/>
                        </a:spcBef>
                        <a:spcAft>
                          <a:spcPts val="0"/>
                        </a:spcAft>
                      </a:pPr>
                      <a:r>
                        <a:rPr lang="en-US" sz="1400">
                          <a:solidFill>
                            <a:schemeClr val="tx1"/>
                          </a:solidFill>
                          <a:effectLst/>
                        </a:rPr>
                        <a:t>TOB 3/3a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Tobacco Use Treatment Provided or Offered at Discharge/Tobacco Use Treatment at Discharge</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715113374"/>
                  </a:ext>
                </a:extLst>
              </a:tr>
              <a:tr h="221564">
                <a:tc>
                  <a:txBody>
                    <a:bodyPr/>
                    <a:lstStyle/>
                    <a:p>
                      <a:pPr marL="0" marR="0">
                        <a:lnSpc>
                          <a:spcPct val="107000"/>
                        </a:lnSpc>
                        <a:spcBef>
                          <a:spcPts val="0"/>
                        </a:spcBef>
                        <a:spcAft>
                          <a:spcPts val="0"/>
                        </a:spcAft>
                      </a:pPr>
                      <a:r>
                        <a:rPr lang="en-US" sz="1400">
                          <a:solidFill>
                            <a:schemeClr val="tx1"/>
                          </a:solidFill>
                          <a:effectLst/>
                        </a:rPr>
                        <a:t>IMM-2</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Influenza Immunization</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657846426"/>
                  </a:ext>
                </a:extLst>
              </a:tr>
              <a:tr h="221564">
                <a:tc>
                  <a:txBody>
                    <a:bodyPr/>
                    <a:lstStyle/>
                    <a:p>
                      <a:pPr marL="0" marR="0">
                        <a:lnSpc>
                          <a:spcPct val="107000"/>
                        </a:lnSpc>
                        <a:spcBef>
                          <a:spcPts val="0"/>
                        </a:spcBef>
                        <a:spcAft>
                          <a:spcPts val="0"/>
                        </a:spcAft>
                      </a:pPr>
                      <a:r>
                        <a:rPr lang="en-US" sz="1400">
                          <a:solidFill>
                            <a:schemeClr val="tx1"/>
                          </a:solidFill>
                          <a:effectLst/>
                        </a:rPr>
                        <a:t>TR-1</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Transition Record with Specified Elements Received by Discharged Patients</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86125364"/>
                  </a:ext>
                </a:extLst>
              </a:tr>
              <a:tr h="221564">
                <a:tc>
                  <a:txBody>
                    <a:bodyPr/>
                    <a:lstStyle/>
                    <a:p>
                      <a:pPr marL="0" marR="0">
                        <a:lnSpc>
                          <a:spcPct val="107000"/>
                        </a:lnSpc>
                        <a:spcBef>
                          <a:spcPts val="0"/>
                        </a:spcBef>
                        <a:spcAft>
                          <a:spcPts val="0"/>
                        </a:spcAft>
                      </a:pPr>
                      <a:r>
                        <a:rPr lang="en-US" sz="1400" dirty="0">
                          <a:solidFill>
                            <a:schemeClr val="tx1"/>
                          </a:solidFill>
                          <a:effectLst/>
                        </a:rPr>
                        <a:t>SMD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Screening for Metabolic Disorders</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102490231"/>
                  </a:ext>
                </a:extLst>
              </a:tr>
              <a:tr h="361678">
                <a:tc>
                  <a:txBody>
                    <a:bodyPr/>
                    <a:lstStyle/>
                    <a:p>
                      <a:pPr marL="0" marR="0">
                        <a:lnSpc>
                          <a:spcPct val="107000"/>
                        </a:lnSpc>
                        <a:spcBef>
                          <a:spcPts val="0"/>
                        </a:spcBef>
                        <a:spcAft>
                          <a:spcPts val="0"/>
                        </a:spcAft>
                      </a:pPr>
                      <a:r>
                        <a:rPr lang="en-US" sz="1400" b="1" dirty="0">
                          <a:solidFill>
                            <a:schemeClr val="tx1"/>
                          </a:solidFill>
                        </a:rPr>
                        <a:t>Non-Measure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301" rtl="0" eaLnBrk="1" fontAlgn="auto" latinLnBrk="0" hangingPunct="1">
                        <a:lnSpc>
                          <a:spcPct val="107000"/>
                        </a:lnSpc>
                        <a:spcBef>
                          <a:spcPts val="0"/>
                        </a:spcBef>
                        <a:spcAft>
                          <a:spcPts val="0"/>
                        </a:spcAft>
                        <a:buClrTx/>
                        <a:buSzTx/>
                        <a:buFontTx/>
                        <a:buNone/>
                        <a:tabLst/>
                        <a:defRPr/>
                      </a:pPr>
                      <a:r>
                        <a:rPr lang="en-US" sz="1400" b="0" dirty="0">
                          <a:solidFill>
                            <a:schemeClr val="tx1"/>
                          </a:solidFill>
                        </a:rPr>
                        <a:t>Submission of Non-Measure Data/Population Counts. CMS requires IPFs to report non-measure data as an aggregate, yearly count. </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064089438"/>
                  </a:ext>
                </a:extLst>
              </a:tr>
            </a:tbl>
          </a:graphicData>
        </a:graphic>
      </p:graphicFrame>
    </p:spTree>
    <p:extLst>
      <p:ext uri="{BB962C8B-B14F-4D97-AF65-F5344CB8AC3E}">
        <p14:creationId xmlns:p14="http://schemas.microsoft.com/office/powerpoint/2010/main" val="729210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8051E-86B0-09BD-642A-402FAA49CEB5}"/>
              </a:ext>
            </a:extLst>
          </p:cNvPr>
          <p:cNvSpPr>
            <a:spLocks noGrp="1"/>
          </p:cNvSpPr>
          <p:nvPr>
            <p:ph type="title"/>
          </p:nvPr>
        </p:nvSpPr>
        <p:spPr>
          <a:xfrm>
            <a:off x="476250" y="107625"/>
            <a:ext cx="8191500" cy="629303"/>
          </a:xfrm>
        </p:spPr>
        <p:txBody>
          <a:bodyPr/>
          <a:lstStyle/>
          <a:p>
            <a:r>
              <a:rPr lang="en-US" sz="2400" dirty="0"/>
              <a:t>The Joint Commission Reporting Requirements</a:t>
            </a:r>
            <a:r>
              <a:rPr lang="en-US" sz="2800" dirty="0"/>
              <a:t>:</a:t>
            </a:r>
            <a:endParaRPr lang="en-US" dirty="0"/>
          </a:p>
        </p:txBody>
      </p:sp>
      <p:sp>
        <p:nvSpPr>
          <p:cNvPr id="3" name="Text Placeholder 2">
            <a:extLst>
              <a:ext uri="{FF2B5EF4-FFF2-40B4-BE49-F238E27FC236}">
                <a16:creationId xmlns:a16="http://schemas.microsoft.com/office/drawing/2014/main" id="{6F911B2A-1F24-FF20-A2C1-ED1EADCDD4C8}"/>
              </a:ext>
            </a:extLst>
          </p:cNvPr>
          <p:cNvSpPr>
            <a:spLocks noGrp="1"/>
          </p:cNvSpPr>
          <p:nvPr>
            <p:ph type="body" sz="quarter" idx="10"/>
          </p:nvPr>
        </p:nvSpPr>
        <p:spPr>
          <a:xfrm>
            <a:off x="476250" y="736928"/>
            <a:ext cx="8191500" cy="5846549"/>
          </a:xfrm>
        </p:spPr>
        <p:txBody>
          <a:bodyPr>
            <a:normAutofit/>
          </a:bodyPr>
          <a:lstStyle/>
          <a:p>
            <a:endParaRPr lang="en-US" sz="1700" i="1" dirty="0"/>
          </a:p>
          <a:p>
            <a:endParaRPr lang="en-US" sz="1700" i="1" dirty="0"/>
          </a:p>
          <a:p>
            <a:endParaRPr lang="en-US" sz="1700" i="1" dirty="0"/>
          </a:p>
          <a:p>
            <a:r>
              <a:rPr lang="en-US" sz="1600" b="0" i="1" dirty="0">
                <a:latin typeface="+mn-lt"/>
              </a:rPr>
              <a:t>Hospitals not providing Obstetrical Services will not be required to select an alternate measure from the list of additional available measures, though they are free to do so if they wish.</a:t>
            </a:r>
          </a:p>
          <a:p>
            <a:r>
              <a:rPr lang="en-US" sz="1600" b="0" i="1" dirty="0">
                <a:latin typeface="+mn-lt"/>
              </a:rPr>
              <a:t>In Addition, Hospitals with at least 300 live births annually are required to report on all chart-abstracted perinatal care measures. </a:t>
            </a:r>
          </a:p>
          <a:p>
            <a:br>
              <a:rPr lang="en-US" sz="1700" dirty="0"/>
            </a:br>
            <a:br>
              <a:rPr lang="en-US" sz="1700" dirty="0"/>
            </a:br>
            <a:endParaRPr lang="en-US" sz="1700" dirty="0"/>
          </a:p>
          <a:p>
            <a:endParaRPr lang="en-US" sz="1700" u="sng" dirty="0"/>
          </a:p>
          <a:p>
            <a:endParaRPr lang="en-US" sz="1700" u="sng" dirty="0"/>
          </a:p>
          <a:p>
            <a:r>
              <a:rPr lang="en-US" sz="1700" u="sng" dirty="0">
                <a:latin typeface="+mn-lt"/>
              </a:rPr>
              <a:t>Freestanding Psychiatric Hospitals Accreditation Program</a:t>
            </a:r>
            <a:r>
              <a:rPr lang="en-US" sz="1700" dirty="0">
                <a:latin typeface="+mn-lt"/>
              </a:rPr>
              <a:t>:</a:t>
            </a:r>
            <a:br>
              <a:rPr lang="en-US" sz="1700" dirty="0"/>
            </a:br>
            <a:endParaRPr lang="en-US" dirty="0"/>
          </a:p>
        </p:txBody>
      </p:sp>
      <p:graphicFrame>
        <p:nvGraphicFramePr>
          <p:cNvPr id="4" name="Table 3">
            <a:extLst>
              <a:ext uri="{FF2B5EF4-FFF2-40B4-BE49-F238E27FC236}">
                <a16:creationId xmlns:a16="http://schemas.microsoft.com/office/drawing/2014/main" id="{A9FC8B22-5788-5740-0FB1-9E9007EFF0DC}"/>
              </a:ext>
            </a:extLst>
          </p:cNvPr>
          <p:cNvGraphicFramePr>
            <a:graphicFrameLocks noGrp="1"/>
          </p:cNvGraphicFramePr>
          <p:nvPr>
            <p:extLst>
              <p:ext uri="{D42A27DB-BD31-4B8C-83A1-F6EECF244321}">
                <p14:modId xmlns:p14="http://schemas.microsoft.com/office/powerpoint/2010/main" val="1367305387"/>
              </p:ext>
            </p:extLst>
          </p:nvPr>
        </p:nvGraphicFramePr>
        <p:xfrm>
          <a:off x="476249" y="5046895"/>
          <a:ext cx="8191499" cy="792563"/>
        </p:xfrm>
        <a:graphic>
          <a:graphicData uri="http://schemas.openxmlformats.org/drawingml/2006/table">
            <a:tbl>
              <a:tblPr firstRow="1" firstCol="1" bandRow="1">
                <a:tableStyleId>{5C22544A-7EE6-4342-B048-85BDC9FD1C3A}</a:tableStyleId>
              </a:tblPr>
              <a:tblGrid>
                <a:gridCol w="1098529">
                  <a:extLst>
                    <a:ext uri="{9D8B030D-6E8A-4147-A177-3AD203B41FA5}">
                      <a16:colId xmlns:a16="http://schemas.microsoft.com/office/drawing/2014/main" val="3833295541"/>
                    </a:ext>
                  </a:extLst>
                </a:gridCol>
                <a:gridCol w="7092970">
                  <a:extLst>
                    <a:ext uri="{9D8B030D-6E8A-4147-A177-3AD203B41FA5}">
                      <a16:colId xmlns:a16="http://schemas.microsoft.com/office/drawing/2014/main" val="2422487115"/>
                    </a:ext>
                  </a:extLst>
                </a:gridCol>
              </a:tblGrid>
              <a:tr h="276267">
                <a:tc>
                  <a:txBody>
                    <a:bodyPr/>
                    <a:lstStyle/>
                    <a:p>
                      <a:pPr marL="0" marR="0">
                        <a:lnSpc>
                          <a:spcPct val="107000"/>
                        </a:lnSpc>
                        <a:spcBef>
                          <a:spcPts val="0"/>
                        </a:spcBef>
                        <a:spcAft>
                          <a:spcPts val="800"/>
                        </a:spcAft>
                      </a:pPr>
                      <a:r>
                        <a:rPr lang="en-US" sz="1400" b="1" dirty="0">
                          <a:solidFill>
                            <a:schemeClr val="tx1"/>
                          </a:solidFill>
                          <a:effectLst/>
                        </a:rPr>
                        <a:t>HBIPS-2</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solidFill>
                      <a:schemeClr val="accent1"/>
                    </a:solidFill>
                  </a:tcPr>
                </a:tc>
                <a:tc>
                  <a:txBody>
                    <a:bodyPr/>
                    <a:lstStyle/>
                    <a:p>
                      <a:pPr marL="0" marR="0">
                        <a:lnSpc>
                          <a:spcPct val="107000"/>
                        </a:lnSpc>
                        <a:spcBef>
                          <a:spcPts val="0"/>
                        </a:spcBef>
                        <a:spcAft>
                          <a:spcPts val="800"/>
                        </a:spcAft>
                      </a:pPr>
                      <a:r>
                        <a:rPr lang="en-US" sz="1400" b="0" dirty="0">
                          <a:solidFill>
                            <a:schemeClr val="tx1"/>
                          </a:solidFill>
                          <a:effectLst/>
                        </a:rPr>
                        <a:t>Hours of Physical Restraint Use</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867020969"/>
                  </a:ext>
                </a:extLst>
              </a:tr>
              <a:tr h="283125">
                <a:tc>
                  <a:txBody>
                    <a:bodyPr/>
                    <a:lstStyle/>
                    <a:p>
                      <a:pPr marL="0" marR="0">
                        <a:lnSpc>
                          <a:spcPct val="107000"/>
                        </a:lnSpc>
                        <a:spcBef>
                          <a:spcPts val="0"/>
                        </a:spcBef>
                        <a:spcAft>
                          <a:spcPts val="800"/>
                        </a:spcAft>
                      </a:pPr>
                      <a:r>
                        <a:rPr lang="en-US" sz="1400" b="1" dirty="0">
                          <a:solidFill>
                            <a:schemeClr val="tx1"/>
                          </a:solidFill>
                          <a:effectLst/>
                        </a:rPr>
                        <a:t>HBIPS-3</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solidFill>
                      <a:schemeClr val="accent1"/>
                    </a:solidFill>
                  </a:tcPr>
                </a:tc>
                <a:tc>
                  <a:txBody>
                    <a:bodyPr/>
                    <a:lstStyle/>
                    <a:p>
                      <a:pPr marL="0" marR="0">
                        <a:lnSpc>
                          <a:spcPct val="107000"/>
                        </a:lnSpc>
                        <a:spcBef>
                          <a:spcPts val="0"/>
                        </a:spcBef>
                        <a:spcAft>
                          <a:spcPts val="800"/>
                        </a:spcAft>
                      </a:pPr>
                      <a:r>
                        <a:rPr lang="en-US" sz="1400" b="0" dirty="0">
                          <a:solidFill>
                            <a:schemeClr val="tx1"/>
                          </a:solidFill>
                          <a:effectLst/>
                        </a:rPr>
                        <a:t>Hours of Seclusion Use</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552415352"/>
                  </a:ext>
                </a:extLst>
              </a:tr>
              <a:tr h="233171">
                <a:tc>
                  <a:txBody>
                    <a:bodyPr/>
                    <a:lstStyle/>
                    <a:p>
                      <a:pPr marL="0" marR="0">
                        <a:lnSpc>
                          <a:spcPct val="107000"/>
                        </a:lnSpc>
                        <a:spcBef>
                          <a:spcPts val="0"/>
                        </a:spcBef>
                        <a:spcAft>
                          <a:spcPts val="800"/>
                        </a:spcAft>
                      </a:pPr>
                      <a:r>
                        <a:rPr lang="en-US" sz="1400" b="1" dirty="0">
                          <a:solidFill>
                            <a:schemeClr val="tx1"/>
                          </a:solidFill>
                          <a:effectLst/>
                        </a:rPr>
                        <a:t>HBIPS-5</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solidFill>
                      <a:schemeClr val="accent1"/>
                    </a:solidFill>
                  </a:tcPr>
                </a:tc>
                <a:tc>
                  <a:txBody>
                    <a:bodyPr/>
                    <a:lstStyle/>
                    <a:p>
                      <a:pPr marL="0" marR="0">
                        <a:lnSpc>
                          <a:spcPct val="107000"/>
                        </a:lnSpc>
                        <a:spcBef>
                          <a:spcPts val="0"/>
                        </a:spcBef>
                        <a:spcAft>
                          <a:spcPts val="800"/>
                        </a:spcAft>
                      </a:pPr>
                      <a:r>
                        <a:rPr lang="en-US" sz="1400" b="0" dirty="0">
                          <a:solidFill>
                            <a:schemeClr val="tx1"/>
                          </a:solidFill>
                          <a:effectLst/>
                        </a:rPr>
                        <a:t>Patients Discharged on Multiple Antipsychotic Medications with Appropriate Justification</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647064042"/>
                  </a:ext>
                </a:extLst>
              </a:tr>
            </a:tbl>
          </a:graphicData>
        </a:graphic>
      </p:graphicFrame>
      <p:graphicFrame>
        <p:nvGraphicFramePr>
          <p:cNvPr id="5" name="Table 5">
            <a:extLst>
              <a:ext uri="{FF2B5EF4-FFF2-40B4-BE49-F238E27FC236}">
                <a16:creationId xmlns:a16="http://schemas.microsoft.com/office/drawing/2014/main" id="{BD6440F6-89F6-F202-83DF-6D441DEEF3D7}"/>
              </a:ext>
            </a:extLst>
          </p:cNvPr>
          <p:cNvGraphicFramePr>
            <a:graphicFrameLocks noGrp="1"/>
          </p:cNvGraphicFramePr>
          <p:nvPr>
            <p:extLst>
              <p:ext uri="{D42A27DB-BD31-4B8C-83A1-F6EECF244321}">
                <p14:modId xmlns:p14="http://schemas.microsoft.com/office/powerpoint/2010/main" val="1978395179"/>
              </p:ext>
            </p:extLst>
          </p:nvPr>
        </p:nvGraphicFramePr>
        <p:xfrm>
          <a:off x="518077" y="884123"/>
          <a:ext cx="8149674" cy="563677"/>
        </p:xfrm>
        <a:graphic>
          <a:graphicData uri="http://schemas.openxmlformats.org/drawingml/2006/table">
            <a:tbl>
              <a:tblPr firstRow="1" bandRow="1">
                <a:tableStyleId>{5C22544A-7EE6-4342-B048-85BDC9FD1C3A}</a:tableStyleId>
              </a:tblPr>
              <a:tblGrid>
                <a:gridCol w="2301323">
                  <a:extLst>
                    <a:ext uri="{9D8B030D-6E8A-4147-A177-3AD203B41FA5}">
                      <a16:colId xmlns:a16="http://schemas.microsoft.com/office/drawing/2014/main" val="3556629758"/>
                    </a:ext>
                  </a:extLst>
                </a:gridCol>
                <a:gridCol w="5848351">
                  <a:extLst>
                    <a:ext uri="{9D8B030D-6E8A-4147-A177-3AD203B41FA5}">
                      <a16:colId xmlns:a16="http://schemas.microsoft.com/office/drawing/2014/main" val="2888026433"/>
                    </a:ext>
                  </a:extLst>
                </a:gridCol>
              </a:tblGrid>
              <a:tr h="563677">
                <a:tc>
                  <a:txBody>
                    <a:bodyPr/>
                    <a:lstStyle/>
                    <a:p>
                      <a:r>
                        <a:rPr lang="en-US" sz="1400" b="1" dirty="0">
                          <a:solidFill>
                            <a:schemeClr val="tx1"/>
                          </a:solidFill>
                        </a:rPr>
                        <a:t>PC-01 Elective Delivery: </a:t>
                      </a:r>
                    </a:p>
                  </a:txBody>
                  <a:tcPr/>
                </a:tc>
                <a:tc>
                  <a:txBody>
                    <a:bodyPr/>
                    <a:lstStyle/>
                    <a:p>
                      <a:pPr marL="0" marR="0" lvl="0" indent="0" algn="l" defTabSz="914301"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Reporting for the PC-01 chart-abstracted measure is required of all hospitals providing Obstetrical services. </a:t>
                      </a:r>
                    </a:p>
                  </a:txBody>
                  <a:tcPr>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6200000" scaled="1"/>
                      <a:tileRect/>
                    </a:gradFill>
                  </a:tcPr>
                </a:tc>
                <a:extLst>
                  <a:ext uri="{0D108BD9-81ED-4DB2-BD59-A6C34878D82A}">
                    <a16:rowId xmlns:a16="http://schemas.microsoft.com/office/drawing/2014/main" val="3671204823"/>
                  </a:ext>
                </a:extLst>
              </a:tr>
            </a:tbl>
          </a:graphicData>
        </a:graphic>
      </p:graphicFrame>
      <p:graphicFrame>
        <p:nvGraphicFramePr>
          <p:cNvPr id="6" name="Table 6">
            <a:extLst>
              <a:ext uri="{FF2B5EF4-FFF2-40B4-BE49-F238E27FC236}">
                <a16:creationId xmlns:a16="http://schemas.microsoft.com/office/drawing/2014/main" id="{8EFA6664-856F-4045-C293-1D000EC3D454}"/>
              </a:ext>
            </a:extLst>
          </p:cNvPr>
          <p:cNvGraphicFramePr>
            <a:graphicFrameLocks noGrp="1"/>
          </p:cNvGraphicFramePr>
          <p:nvPr>
            <p:extLst>
              <p:ext uri="{D42A27DB-BD31-4B8C-83A1-F6EECF244321}">
                <p14:modId xmlns:p14="http://schemas.microsoft.com/office/powerpoint/2010/main" val="1727731218"/>
              </p:ext>
            </p:extLst>
          </p:nvPr>
        </p:nvGraphicFramePr>
        <p:xfrm>
          <a:off x="499441" y="3281713"/>
          <a:ext cx="8168310" cy="914400"/>
        </p:xfrm>
        <a:graphic>
          <a:graphicData uri="http://schemas.openxmlformats.org/drawingml/2006/table">
            <a:tbl>
              <a:tblPr firstRow="1" bandRow="1">
                <a:tableStyleId>{5C22544A-7EE6-4342-B048-85BDC9FD1C3A}</a:tableStyleId>
              </a:tblPr>
              <a:tblGrid>
                <a:gridCol w="1100759">
                  <a:extLst>
                    <a:ext uri="{9D8B030D-6E8A-4147-A177-3AD203B41FA5}">
                      <a16:colId xmlns:a16="http://schemas.microsoft.com/office/drawing/2014/main" val="4037644579"/>
                    </a:ext>
                  </a:extLst>
                </a:gridCol>
                <a:gridCol w="7067551">
                  <a:extLst>
                    <a:ext uri="{9D8B030D-6E8A-4147-A177-3AD203B41FA5}">
                      <a16:colId xmlns:a16="http://schemas.microsoft.com/office/drawing/2014/main" val="753390358"/>
                    </a:ext>
                  </a:extLst>
                </a:gridCol>
              </a:tblGrid>
              <a:tr h="269925">
                <a:tc>
                  <a:txBody>
                    <a:bodyPr/>
                    <a:lstStyle/>
                    <a:p>
                      <a:r>
                        <a:rPr lang="en-US" sz="1400" b="1" dirty="0">
                          <a:solidFill>
                            <a:schemeClr val="tx1"/>
                          </a:solidFill>
                        </a:rPr>
                        <a:t>PC-02</a:t>
                      </a:r>
                    </a:p>
                  </a:txBody>
                  <a:tcPr>
                    <a:solidFill>
                      <a:schemeClr val="accent1"/>
                    </a:solidFill>
                  </a:tcPr>
                </a:tc>
                <a:tc>
                  <a:txBody>
                    <a:bodyPr/>
                    <a:lstStyle/>
                    <a:p>
                      <a:r>
                        <a:rPr lang="en-US" sz="1400" b="0" dirty="0">
                          <a:solidFill>
                            <a:schemeClr val="tx1"/>
                          </a:solidFill>
                        </a:rPr>
                        <a:t>Cesarean Birth </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30723844"/>
                  </a:ext>
                </a:extLst>
              </a:tr>
              <a:tr h="269925">
                <a:tc>
                  <a:txBody>
                    <a:bodyPr/>
                    <a:lstStyle/>
                    <a:p>
                      <a:r>
                        <a:rPr lang="en-US" sz="1400" b="1" dirty="0">
                          <a:solidFill>
                            <a:schemeClr val="tx1"/>
                          </a:solidFill>
                        </a:rPr>
                        <a:t>PC-05</a:t>
                      </a:r>
                    </a:p>
                  </a:txBody>
                  <a:tcPr>
                    <a:solidFill>
                      <a:schemeClr val="accent1"/>
                    </a:solidFill>
                  </a:tcPr>
                </a:tc>
                <a:tc>
                  <a:txBody>
                    <a:bodyPr/>
                    <a:lstStyle/>
                    <a:p>
                      <a:r>
                        <a:rPr lang="en-US" sz="1400" b="0" dirty="0">
                          <a:solidFill>
                            <a:schemeClr val="tx1"/>
                          </a:solidFill>
                        </a:rPr>
                        <a:t>Exclusive Breast Milk Feeding </a:t>
                      </a:r>
                    </a:p>
                  </a:txBody>
                  <a:tcPr/>
                </a:tc>
                <a:extLst>
                  <a:ext uri="{0D108BD9-81ED-4DB2-BD59-A6C34878D82A}">
                    <a16:rowId xmlns:a16="http://schemas.microsoft.com/office/drawing/2014/main" val="1897700623"/>
                  </a:ext>
                </a:extLst>
              </a:tr>
              <a:tr h="299687">
                <a:tc>
                  <a:txBody>
                    <a:bodyPr/>
                    <a:lstStyle/>
                    <a:p>
                      <a:r>
                        <a:rPr lang="en-US" sz="1400" b="1" dirty="0">
                          <a:solidFill>
                            <a:schemeClr val="tx1"/>
                          </a:solidFill>
                        </a:rPr>
                        <a:t>PC-06</a:t>
                      </a:r>
                    </a:p>
                  </a:txBody>
                  <a:tcPr>
                    <a:solidFill>
                      <a:schemeClr val="accent1"/>
                    </a:solidFill>
                  </a:tcPr>
                </a:tc>
                <a:tc>
                  <a:txBody>
                    <a:bodyPr/>
                    <a:lstStyle/>
                    <a:p>
                      <a:r>
                        <a:rPr lang="en-US" sz="1400" b="0" dirty="0">
                          <a:solidFill>
                            <a:schemeClr val="tx1"/>
                          </a:solidFill>
                        </a:rPr>
                        <a:t>Unexpected Complications in Term Newborns</a:t>
                      </a:r>
                    </a:p>
                  </a:txBody>
                  <a:tcPr/>
                </a:tc>
                <a:extLst>
                  <a:ext uri="{0D108BD9-81ED-4DB2-BD59-A6C34878D82A}">
                    <a16:rowId xmlns:a16="http://schemas.microsoft.com/office/drawing/2014/main" val="637621758"/>
                  </a:ext>
                </a:extLst>
              </a:tr>
            </a:tbl>
          </a:graphicData>
        </a:graphic>
      </p:graphicFrame>
    </p:spTree>
    <p:extLst>
      <p:ext uri="{BB962C8B-B14F-4D97-AF65-F5344CB8AC3E}">
        <p14:creationId xmlns:p14="http://schemas.microsoft.com/office/powerpoint/2010/main" val="20230829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18B7A-93B7-CCBA-C9CE-62399B92B3DA}"/>
              </a:ext>
            </a:extLst>
          </p:cNvPr>
          <p:cNvSpPr>
            <a:spLocks noGrp="1"/>
          </p:cNvSpPr>
          <p:nvPr>
            <p:ph type="title"/>
          </p:nvPr>
        </p:nvSpPr>
        <p:spPr>
          <a:xfrm>
            <a:off x="476250" y="304801"/>
            <a:ext cx="8191500" cy="725862"/>
          </a:xfrm>
        </p:spPr>
        <p:txBody>
          <a:bodyPr/>
          <a:lstStyle/>
          <a:p>
            <a:r>
              <a:rPr lang="en-US" sz="2400" dirty="0"/>
              <a:t>The Joint Commission Reporting Requirements (continued):</a:t>
            </a:r>
          </a:p>
        </p:txBody>
      </p:sp>
      <p:sp>
        <p:nvSpPr>
          <p:cNvPr id="3" name="Text Placeholder 2">
            <a:extLst>
              <a:ext uri="{FF2B5EF4-FFF2-40B4-BE49-F238E27FC236}">
                <a16:creationId xmlns:a16="http://schemas.microsoft.com/office/drawing/2014/main" id="{4279B6FE-56CD-E3A2-DF27-53177B037E1B}"/>
              </a:ext>
            </a:extLst>
          </p:cNvPr>
          <p:cNvSpPr>
            <a:spLocks noGrp="1"/>
          </p:cNvSpPr>
          <p:nvPr>
            <p:ph type="body" sz="quarter" idx="10"/>
          </p:nvPr>
        </p:nvSpPr>
        <p:spPr>
          <a:xfrm>
            <a:off x="476250" y="1115369"/>
            <a:ext cx="8191500" cy="1106970"/>
          </a:xfrm>
        </p:spPr>
        <p:txBody>
          <a:bodyPr>
            <a:spAutoFit/>
          </a:bodyPr>
          <a:lstStyle/>
          <a:p>
            <a:r>
              <a:rPr lang="en-US" sz="1600" b="0" dirty="0"/>
              <a:t>Critical access hospitals, small hospitals with ACD &lt;10, and ORYX designated specialty program.</a:t>
            </a:r>
          </a:p>
          <a:p>
            <a:r>
              <a:rPr lang="en-US" sz="1600" b="0" dirty="0"/>
              <a:t>CAH’s Required to submit a combination of any three (3) chart-abstracted measures for all four (4) quarters and/or </a:t>
            </a:r>
            <a:r>
              <a:rPr lang="en-US" sz="1600" b="0" dirty="0" err="1"/>
              <a:t>eCQMs</a:t>
            </a:r>
            <a:r>
              <a:rPr lang="en-US" sz="1600" b="0" dirty="0"/>
              <a:t> applicable to patient population/services offered.</a:t>
            </a:r>
            <a:endParaRPr lang="en-US" dirty="0"/>
          </a:p>
        </p:txBody>
      </p:sp>
      <p:graphicFrame>
        <p:nvGraphicFramePr>
          <p:cNvPr id="4" name="Table 3">
            <a:extLst>
              <a:ext uri="{FF2B5EF4-FFF2-40B4-BE49-F238E27FC236}">
                <a16:creationId xmlns:a16="http://schemas.microsoft.com/office/drawing/2014/main" id="{EDF87157-B2AA-2317-0F4F-3BFD4BA6CA10}"/>
              </a:ext>
            </a:extLst>
          </p:cNvPr>
          <p:cNvGraphicFramePr>
            <a:graphicFrameLocks noGrp="1"/>
          </p:cNvGraphicFramePr>
          <p:nvPr>
            <p:extLst>
              <p:ext uri="{D42A27DB-BD31-4B8C-83A1-F6EECF244321}">
                <p14:modId xmlns:p14="http://schemas.microsoft.com/office/powerpoint/2010/main" val="2995278687"/>
              </p:ext>
            </p:extLst>
          </p:nvPr>
        </p:nvGraphicFramePr>
        <p:xfrm>
          <a:off x="504825" y="2320816"/>
          <a:ext cx="8134350" cy="4039172"/>
        </p:xfrm>
        <a:graphic>
          <a:graphicData uri="http://schemas.openxmlformats.org/drawingml/2006/table">
            <a:tbl>
              <a:tblPr firstRow="1" firstCol="1" bandRow="1">
                <a:tableStyleId>{5C22544A-7EE6-4342-B048-85BDC9FD1C3A}</a:tableStyleId>
              </a:tblPr>
              <a:tblGrid>
                <a:gridCol w="935234">
                  <a:extLst>
                    <a:ext uri="{9D8B030D-6E8A-4147-A177-3AD203B41FA5}">
                      <a16:colId xmlns:a16="http://schemas.microsoft.com/office/drawing/2014/main" val="2177968968"/>
                    </a:ext>
                  </a:extLst>
                </a:gridCol>
                <a:gridCol w="7199116">
                  <a:extLst>
                    <a:ext uri="{9D8B030D-6E8A-4147-A177-3AD203B41FA5}">
                      <a16:colId xmlns:a16="http://schemas.microsoft.com/office/drawing/2014/main" val="2023780697"/>
                    </a:ext>
                  </a:extLst>
                </a:gridCol>
              </a:tblGrid>
              <a:tr h="228600">
                <a:tc>
                  <a:txBody>
                    <a:bodyPr/>
                    <a:lstStyle/>
                    <a:p>
                      <a:pPr marL="0" marR="0">
                        <a:lnSpc>
                          <a:spcPct val="107000"/>
                        </a:lnSpc>
                        <a:spcBef>
                          <a:spcPts val="0"/>
                        </a:spcBef>
                        <a:spcAft>
                          <a:spcPts val="0"/>
                        </a:spcAft>
                      </a:pPr>
                      <a:r>
                        <a:rPr lang="en-US" sz="1200" dirty="0">
                          <a:solidFill>
                            <a:schemeClr val="tx1"/>
                          </a:solidFill>
                          <a:effectLst/>
                        </a:rPr>
                        <a:t>PC-01</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latin typeface="+mn-lt"/>
                          <a:ea typeface="Calibri" panose="020F0502020204030204" pitchFamily="34" charset="0"/>
                          <a:cs typeface="Times New Roman" panose="02020603050405020304" pitchFamily="18" charset="0"/>
                        </a:rPr>
                        <a:t>Elective Delivery</a:t>
                      </a: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313026028"/>
                  </a:ext>
                </a:extLst>
              </a:tr>
              <a:tr h="228600">
                <a:tc>
                  <a:txBody>
                    <a:bodyPr/>
                    <a:lstStyle/>
                    <a:p>
                      <a:pPr marL="0" marR="0">
                        <a:lnSpc>
                          <a:spcPct val="107000"/>
                        </a:lnSpc>
                        <a:spcBef>
                          <a:spcPts val="0"/>
                        </a:spcBef>
                        <a:spcAft>
                          <a:spcPts val="0"/>
                        </a:spcAft>
                      </a:pPr>
                      <a:r>
                        <a:rPr lang="en-US" sz="1200">
                          <a:solidFill>
                            <a:schemeClr val="tx1"/>
                          </a:solidFill>
                          <a:effectLst/>
                        </a:rPr>
                        <a:t>PC-02</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Cesarean Delivery</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456548176"/>
                  </a:ext>
                </a:extLst>
              </a:tr>
              <a:tr h="228600">
                <a:tc>
                  <a:txBody>
                    <a:bodyPr/>
                    <a:lstStyle/>
                    <a:p>
                      <a:pPr marL="0" marR="0">
                        <a:lnSpc>
                          <a:spcPct val="107000"/>
                        </a:lnSpc>
                        <a:spcBef>
                          <a:spcPts val="0"/>
                        </a:spcBef>
                        <a:spcAft>
                          <a:spcPts val="0"/>
                        </a:spcAft>
                      </a:pPr>
                      <a:r>
                        <a:rPr lang="en-US" sz="1200" dirty="0">
                          <a:solidFill>
                            <a:schemeClr val="tx1"/>
                          </a:solidFill>
                          <a:effectLst/>
                        </a:rPr>
                        <a:t>PC-05</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Exclusive Breast Milk Feeding</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68625843"/>
                  </a:ext>
                </a:extLst>
              </a:tr>
              <a:tr h="228600">
                <a:tc>
                  <a:txBody>
                    <a:bodyPr/>
                    <a:lstStyle/>
                    <a:p>
                      <a:pPr marL="0" marR="0">
                        <a:lnSpc>
                          <a:spcPct val="107000"/>
                        </a:lnSpc>
                        <a:spcBef>
                          <a:spcPts val="0"/>
                        </a:spcBef>
                        <a:spcAft>
                          <a:spcPts val="0"/>
                        </a:spcAft>
                      </a:pPr>
                      <a:r>
                        <a:rPr lang="en-US" sz="1200">
                          <a:solidFill>
                            <a:schemeClr val="tx1"/>
                          </a:solidFill>
                          <a:effectLst/>
                        </a:rPr>
                        <a:t>PC-06</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Unexpected Complications in Term Newborns</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095186405"/>
                  </a:ext>
                </a:extLst>
              </a:tr>
              <a:tr h="228600">
                <a:tc>
                  <a:txBody>
                    <a:bodyPr/>
                    <a:lstStyle/>
                    <a:p>
                      <a:pPr marL="0" marR="0">
                        <a:lnSpc>
                          <a:spcPct val="107000"/>
                        </a:lnSpc>
                        <a:spcBef>
                          <a:spcPts val="0"/>
                        </a:spcBef>
                        <a:spcAft>
                          <a:spcPts val="0"/>
                        </a:spcAft>
                      </a:pPr>
                      <a:r>
                        <a:rPr lang="en-US" sz="1200" dirty="0">
                          <a:solidFill>
                            <a:schemeClr val="tx1"/>
                          </a:solidFill>
                          <a:effectLst/>
                        </a:rPr>
                        <a:t>ED-1</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Median Time from ED Arrival to ED Departure for Admitted ED Patients</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217260641"/>
                  </a:ext>
                </a:extLst>
              </a:tr>
              <a:tr h="228600">
                <a:tc>
                  <a:txBody>
                    <a:bodyPr/>
                    <a:lstStyle/>
                    <a:p>
                      <a:pPr marL="0" marR="0">
                        <a:lnSpc>
                          <a:spcPct val="107000"/>
                        </a:lnSpc>
                        <a:spcBef>
                          <a:spcPts val="0"/>
                        </a:spcBef>
                        <a:spcAft>
                          <a:spcPts val="0"/>
                        </a:spcAft>
                      </a:pPr>
                      <a:r>
                        <a:rPr lang="en-US" sz="1200" dirty="0">
                          <a:solidFill>
                            <a:schemeClr val="tx1"/>
                          </a:solidFill>
                          <a:effectLst/>
                        </a:rPr>
                        <a:t>ED-2</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Admit Decision Time to ED Departure Time for Admitted Patients</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075226268"/>
                  </a:ext>
                </a:extLst>
              </a:tr>
              <a:tr h="228600">
                <a:tc>
                  <a:txBody>
                    <a:bodyPr/>
                    <a:lstStyle/>
                    <a:p>
                      <a:pPr marL="0" marR="0">
                        <a:lnSpc>
                          <a:spcPct val="107000"/>
                        </a:lnSpc>
                        <a:spcBef>
                          <a:spcPts val="0"/>
                        </a:spcBef>
                        <a:spcAft>
                          <a:spcPts val="0"/>
                        </a:spcAft>
                      </a:pPr>
                      <a:r>
                        <a:rPr lang="en-US" sz="1200">
                          <a:solidFill>
                            <a:schemeClr val="tx1"/>
                          </a:solidFill>
                          <a:effectLst/>
                        </a:rPr>
                        <a:t>HBIPS-2</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Hours of Physical Restraint Use</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592553805"/>
                  </a:ext>
                </a:extLst>
              </a:tr>
              <a:tr h="228600">
                <a:tc>
                  <a:txBody>
                    <a:bodyPr/>
                    <a:lstStyle/>
                    <a:p>
                      <a:pPr marL="0" marR="0">
                        <a:lnSpc>
                          <a:spcPct val="107000"/>
                        </a:lnSpc>
                        <a:spcBef>
                          <a:spcPts val="0"/>
                        </a:spcBef>
                        <a:spcAft>
                          <a:spcPts val="0"/>
                        </a:spcAft>
                      </a:pPr>
                      <a:r>
                        <a:rPr lang="en-US" sz="1200">
                          <a:solidFill>
                            <a:schemeClr val="tx1"/>
                          </a:solidFill>
                          <a:effectLst/>
                        </a:rPr>
                        <a:t>HBIPS-3</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Hours of Seclusion Use</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435536838"/>
                  </a:ext>
                </a:extLst>
              </a:tr>
              <a:tr h="228600">
                <a:tc>
                  <a:txBody>
                    <a:bodyPr/>
                    <a:lstStyle/>
                    <a:p>
                      <a:pPr marL="0" marR="0">
                        <a:lnSpc>
                          <a:spcPct val="107000"/>
                        </a:lnSpc>
                        <a:spcBef>
                          <a:spcPts val="0"/>
                        </a:spcBef>
                        <a:spcAft>
                          <a:spcPts val="0"/>
                        </a:spcAft>
                      </a:pPr>
                      <a:r>
                        <a:rPr lang="en-US" sz="1200">
                          <a:solidFill>
                            <a:schemeClr val="tx1"/>
                          </a:solidFill>
                          <a:effectLst/>
                        </a:rPr>
                        <a:t>HBIPS-5</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Patients Discharged on Multiple Antipsychotic Medications with Appropriate Justification</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861646069"/>
                  </a:ext>
                </a:extLst>
              </a:tr>
              <a:tr h="228600">
                <a:tc>
                  <a:txBody>
                    <a:bodyPr/>
                    <a:lstStyle/>
                    <a:p>
                      <a:pPr marL="0" marR="0">
                        <a:lnSpc>
                          <a:spcPct val="107000"/>
                        </a:lnSpc>
                        <a:spcBef>
                          <a:spcPts val="0"/>
                        </a:spcBef>
                        <a:spcAft>
                          <a:spcPts val="0"/>
                        </a:spcAft>
                      </a:pPr>
                      <a:r>
                        <a:rPr lang="en-US" sz="1200">
                          <a:solidFill>
                            <a:schemeClr val="tx1"/>
                          </a:solidFill>
                          <a:effectLst/>
                        </a:rPr>
                        <a:t>OP-ED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Median Time from ED Arrival to ED Departure for Discharged ED Patients</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52484142"/>
                  </a:ext>
                </a:extLst>
              </a:tr>
              <a:tr h="228600">
                <a:tc>
                  <a:txBody>
                    <a:bodyPr/>
                    <a:lstStyle/>
                    <a:p>
                      <a:pPr marL="0" marR="0">
                        <a:lnSpc>
                          <a:spcPct val="107000"/>
                        </a:lnSpc>
                        <a:spcBef>
                          <a:spcPts val="0"/>
                        </a:spcBef>
                        <a:spcAft>
                          <a:spcPts val="0"/>
                        </a:spcAft>
                      </a:pPr>
                      <a:r>
                        <a:rPr lang="en-US" sz="1200">
                          <a:solidFill>
                            <a:schemeClr val="tx1"/>
                          </a:solidFill>
                          <a:effectLst/>
                        </a:rPr>
                        <a:t>OP-STK</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Head CT or MRI Scan Results for Acute Ischemic Stroke or Hemorrhagic Stroke Patients who Received Head CT or MRI Scan Interpretation Within 45 minutes of ED Arrival</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675037062"/>
                  </a:ext>
                </a:extLst>
              </a:tr>
              <a:tr h="228600">
                <a:tc>
                  <a:txBody>
                    <a:bodyPr/>
                    <a:lstStyle/>
                    <a:p>
                      <a:pPr marL="0" marR="0">
                        <a:lnSpc>
                          <a:spcPct val="107000"/>
                        </a:lnSpc>
                        <a:spcBef>
                          <a:spcPts val="0"/>
                        </a:spcBef>
                        <a:spcAft>
                          <a:spcPts val="0"/>
                        </a:spcAft>
                      </a:pPr>
                      <a:r>
                        <a:rPr lang="en-US" sz="1200">
                          <a:solidFill>
                            <a:schemeClr val="tx1"/>
                          </a:solidFill>
                          <a:effectLst/>
                        </a:rPr>
                        <a:t>VTE-6</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Hospital Acquired Potentially – Preventable Venous Thromboembolism</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380167008"/>
                  </a:ext>
                </a:extLst>
              </a:tr>
              <a:tr h="228600">
                <a:tc>
                  <a:txBody>
                    <a:bodyPr/>
                    <a:lstStyle/>
                    <a:p>
                      <a:pPr marL="0" marR="0">
                        <a:lnSpc>
                          <a:spcPct val="107000"/>
                        </a:lnSpc>
                        <a:spcBef>
                          <a:spcPts val="0"/>
                        </a:spcBef>
                        <a:spcAft>
                          <a:spcPts val="0"/>
                        </a:spcAft>
                      </a:pPr>
                      <a:r>
                        <a:rPr lang="en-US" sz="1200">
                          <a:solidFill>
                            <a:schemeClr val="tx1"/>
                          </a:solidFill>
                          <a:effectLst/>
                        </a:rPr>
                        <a:t>IMM-2</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Influenza Immunization</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783059674"/>
                  </a:ext>
                </a:extLst>
              </a:tr>
              <a:tr h="228600">
                <a:tc>
                  <a:txBody>
                    <a:bodyPr/>
                    <a:lstStyle/>
                    <a:p>
                      <a:pPr marL="0" marR="0">
                        <a:lnSpc>
                          <a:spcPct val="107000"/>
                        </a:lnSpc>
                        <a:spcBef>
                          <a:spcPts val="0"/>
                        </a:spcBef>
                        <a:spcAft>
                          <a:spcPts val="0"/>
                        </a:spcAft>
                      </a:pPr>
                      <a:r>
                        <a:rPr lang="en-US" sz="1200">
                          <a:solidFill>
                            <a:schemeClr val="tx1"/>
                          </a:solidFill>
                          <a:effectLst/>
                        </a:rPr>
                        <a:t>SUB-2</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Alcohol Use Brief Intervention Provided or Offered</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61620938"/>
                  </a:ext>
                </a:extLst>
              </a:tr>
              <a:tr h="228600">
                <a:tc>
                  <a:txBody>
                    <a:bodyPr/>
                    <a:lstStyle/>
                    <a:p>
                      <a:pPr marL="0" marR="0">
                        <a:lnSpc>
                          <a:spcPct val="107000"/>
                        </a:lnSpc>
                        <a:spcBef>
                          <a:spcPts val="0"/>
                        </a:spcBef>
                        <a:spcAft>
                          <a:spcPts val="0"/>
                        </a:spcAft>
                      </a:pPr>
                      <a:r>
                        <a:rPr lang="en-US" sz="1200">
                          <a:solidFill>
                            <a:schemeClr val="tx1"/>
                          </a:solidFill>
                          <a:effectLst/>
                        </a:rPr>
                        <a:t>SUB-3</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Alcohol &amp; Other Drug Use Disorder Treatment Provided or Offered at Discharge</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209155468"/>
                  </a:ext>
                </a:extLst>
              </a:tr>
              <a:tr h="228600">
                <a:tc>
                  <a:txBody>
                    <a:bodyPr/>
                    <a:lstStyle/>
                    <a:p>
                      <a:pPr marL="0" marR="0">
                        <a:lnSpc>
                          <a:spcPct val="107000"/>
                        </a:lnSpc>
                        <a:spcBef>
                          <a:spcPts val="0"/>
                        </a:spcBef>
                        <a:spcAft>
                          <a:spcPts val="0"/>
                        </a:spcAft>
                      </a:pPr>
                      <a:r>
                        <a:rPr lang="en-US" sz="1200">
                          <a:solidFill>
                            <a:schemeClr val="tx1"/>
                          </a:solidFill>
                          <a:effectLst/>
                        </a:rPr>
                        <a:t>TOB-2</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Tobacco Use Treatment Provided or Offered</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891110527"/>
                  </a:ext>
                </a:extLst>
              </a:tr>
              <a:tr h="228600">
                <a:tc>
                  <a:txBody>
                    <a:bodyPr/>
                    <a:lstStyle/>
                    <a:p>
                      <a:pPr marL="0" marR="0">
                        <a:lnSpc>
                          <a:spcPct val="107000"/>
                        </a:lnSpc>
                        <a:spcBef>
                          <a:spcPts val="0"/>
                        </a:spcBef>
                        <a:spcAft>
                          <a:spcPts val="0"/>
                        </a:spcAft>
                      </a:pPr>
                      <a:r>
                        <a:rPr lang="en-US" sz="1200" dirty="0">
                          <a:solidFill>
                            <a:schemeClr val="tx1"/>
                          </a:solidFill>
                          <a:effectLst/>
                        </a:rPr>
                        <a:t>TOB-3</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Tobacco Use Treatment Provided or Offered at Discharge</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575017320"/>
                  </a:ext>
                </a:extLst>
              </a:tr>
            </a:tbl>
          </a:graphicData>
        </a:graphic>
      </p:graphicFrame>
    </p:spTree>
    <p:extLst>
      <p:ext uri="{BB962C8B-B14F-4D97-AF65-F5344CB8AC3E}">
        <p14:creationId xmlns:p14="http://schemas.microsoft.com/office/powerpoint/2010/main" val="28574989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1B0C0-F186-1261-8B51-68B4718B786B}"/>
              </a:ext>
            </a:extLst>
          </p:cNvPr>
          <p:cNvSpPr>
            <a:spLocks noGrp="1"/>
          </p:cNvSpPr>
          <p:nvPr>
            <p:ph type="title"/>
          </p:nvPr>
        </p:nvSpPr>
        <p:spPr>
          <a:xfrm>
            <a:off x="476250" y="457200"/>
            <a:ext cx="8191500" cy="502749"/>
          </a:xfrm>
        </p:spPr>
        <p:txBody>
          <a:bodyPr/>
          <a:lstStyle/>
          <a:p>
            <a:r>
              <a:rPr lang="en-US" dirty="0"/>
              <a:t>Primary Stroke Certification (PSC)</a:t>
            </a:r>
          </a:p>
        </p:txBody>
      </p:sp>
      <p:sp>
        <p:nvSpPr>
          <p:cNvPr id="3" name="Text Placeholder 2">
            <a:extLst>
              <a:ext uri="{FF2B5EF4-FFF2-40B4-BE49-F238E27FC236}">
                <a16:creationId xmlns:a16="http://schemas.microsoft.com/office/drawing/2014/main" id="{2FA0B4F8-2F37-ACF7-559D-7EA3F3FE5FD7}"/>
              </a:ext>
            </a:extLst>
          </p:cNvPr>
          <p:cNvSpPr>
            <a:spLocks noGrp="1"/>
          </p:cNvSpPr>
          <p:nvPr>
            <p:ph type="body" sz="quarter" idx="10"/>
          </p:nvPr>
        </p:nvSpPr>
        <p:spPr>
          <a:xfrm>
            <a:off x="476250" y="1143000"/>
            <a:ext cx="8191500" cy="5257800"/>
          </a:xfrm>
        </p:spPr>
        <p:txBody>
          <a:bodyPr>
            <a:normAutofit/>
          </a:bodyPr>
          <a:lstStyle/>
          <a:p>
            <a:pPr rtl="0" fontAlgn="ctr">
              <a:spcBef>
                <a:spcPts val="0"/>
              </a:spcBef>
              <a:spcAft>
                <a:spcPts val="0"/>
              </a:spcAft>
            </a:pPr>
            <a:endParaRPr lang="en-US" sz="2000" dirty="0">
              <a:effectLst/>
              <a:latin typeface="+mn-lt"/>
            </a:endParaRPr>
          </a:p>
          <a:p>
            <a:pPr rtl="0" fontAlgn="ctr">
              <a:spcBef>
                <a:spcPts val="0"/>
              </a:spcBef>
              <a:spcAft>
                <a:spcPts val="0"/>
              </a:spcAft>
            </a:pPr>
            <a:endParaRPr lang="en-US" dirty="0">
              <a:latin typeface="+mn-lt"/>
            </a:endParaRPr>
          </a:p>
          <a:p>
            <a:pPr rtl="0" fontAlgn="ctr">
              <a:spcBef>
                <a:spcPts val="0"/>
              </a:spcBef>
              <a:spcAft>
                <a:spcPts val="0"/>
              </a:spcAft>
            </a:pPr>
            <a:endParaRPr lang="en-US" sz="2000" dirty="0">
              <a:effectLst/>
              <a:latin typeface="+mn-lt"/>
            </a:endParaRPr>
          </a:p>
          <a:p>
            <a:pPr rtl="0" fontAlgn="ctr">
              <a:spcBef>
                <a:spcPts val="0"/>
              </a:spcBef>
              <a:spcAft>
                <a:spcPts val="0"/>
              </a:spcAft>
            </a:pPr>
            <a:endParaRPr lang="en-US" dirty="0">
              <a:latin typeface="+mn-lt"/>
            </a:endParaRPr>
          </a:p>
          <a:p>
            <a:pPr rtl="0" fontAlgn="ctr">
              <a:spcBef>
                <a:spcPts val="0"/>
              </a:spcBef>
              <a:spcAft>
                <a:spcPts val="0"/>
              </a:spcAft>
            </a:pPr>
            <a:endParaRPr lang="en-US" sz="2000" dirty="0">
              <a:effectLst/>
              <a:latin typeface="+mn-lt"/>
            </a:endParaRPr>
          </a:p>
          <a:p>
            <a:pPr rtl="0" fontAlgn="ctr">
              <a:spcBef>
                <a:spcPts val="0"/>
              </a:spcBef>
              <a:spcAft>
                <a:spcPts val="0"/>
              </a:spcAft>
            </a:pPr>
            <a:endParaRPr lang="en-US" sz="2000" dirty="0">
              <a:effectLst/>
              <a:latin typeface="+mn-lt"/>
            </a:endParaRPr>
          </a:p>
          <a:p>
            <a:pPr rtl="0" fontAlgn="ctr">
              <a:spcBef>
                <a:spcPts val="0"/>
              </a:spcBef>
              <a:spcAft>
                <a:spcPts val="0"/>
              </a:spcAft>
            </a:pPr>
            <a:endParaRPr lang="en-US" dirty="0">
              <a:latin typeface="+mn-lt"/>
            </a:endParaRPr>
          </a:p>
          <a:p>
            <a:pPr rtl="0" fontAlgn="ctr">
              <a:spcBef>
                <a:spcPts val="0"/>
              </a:spcBef>
              <a:spcAft>
                <a:spcPts val="0"/>
              </a:spcAft>
            </a:pPr>
            <a:endParaRPr lang="en-US" sz="2000" dirty="0">
              <a:effectLst/>
              <a:latin typeface="+mn-lt"/>
            </a:endParaRPr>
          </a:p>
          <a:p>
            <a:pPr fontAlgn="ctr">
              <a:spcBef>
                <a:spcPts val="0"/>
              </a:spcBef>
            </a:pPr>
            <a:endParaRPr lang="en-US" sz="2000" i="1" u="sng" dirty="0">
              <a:effectLst/>
              <a:latin typeface="Calibri" panose="020F0502020204030204" pitchFamily="34" charset="0"/>
            </a:endParaRPr>
          </a:p>
          <a:p>
            <a:pPr fontAlgn="ctr">
              <a:spcBef>
                <a:spcPts val="0"/>
              </a:spcBef>
            </a:pPr>
            <a:endParaRPr lang="en-US" i="1" u="sng" dirty="0">
              <a:latin typeface="Calibri" panose="020F0502020204030204" pitchFamily="34" charset="0"/>
            </a:endParaRPr>
          </a:p>
          <a:p>
            <a:pPr fontAlgn="ctr">
              <a:spcBef>
                <a:spcPts val="0"/>
              </a:spcBef>
            </a:pPr>
            <a:endParaRPr lang="en-US" i="1" u="sng" dirty="0">
              <a:latin typeface="Calibri" panose="020F0502020204030204" pitchFamily="34" charset="0"/>
            </a:endParaRPr>
          </a:p>
          <a:p>
            <a:pPr fontAlgn="ctr">
              <a:spcBef>
                <a:spcPts val="0"/>
              </a:spcBef>
            </a:pPr>
            <a:endParaRPr lang="en-US" sz="2000" i="1" u="sng" dirty="0">
              <a:effectLst/>
              <a:latin typeface="Calibri" panose="020F0502020204030204" pitchFamily="34" charset="0"/>
            </a:endParaRPr>
          </a:p>
          <a:p>
            <a:pPr fontAlgn="ctr">
              <a:spcBef>
                <a:spcPts val="0"/>
              </a:spcBef>
            </a:pPr>
            <a:r>
              <a:rPr lang="en-US" sz="2000" i="1" u="sng" dirty="0">
                <a:effectLst/>
                <a:latin typeface="Calibri" panose="020F0502020204030204" pitchFamily="34" charset="0"/>
              </a:rPr>
              <a:t>If your hospital performs MER (Mechanical Endovascular Reperfusion Therapy), the following measures will need to be enabled:</a:t>
            </a:r>
            <a:endParaRPr lang="en-US" sz="2000" i="1" u="sng" dirty="0"/>
          </a:p>
          <a:p>
            <a:endParaRPr lang="en-US" dirty="0"/>
          </a:p>
        </p:txBody>
      </p:sp>
      <p:graphicFrame>
        <p:nvGraphicFramePr>
          <p:cNvPr id="4" name="Table 3">
            <a:extLst>
              <a:ext uri="{FF2B5EF4-FFF2-40B4-BE49-F238E27FC236}">
                <a16:creationId xmlns:a16="http://schemas.microsoft.com/office/drawing/2014/main" id="{901CB53F-47B8-5482-1531-6BE417D61000}"/>
              </a:ext>
            </a:extLst>
          </p:cNvPr>
          <p:cNvGraphicFramePr>
            <a:graphicFrameLocks noGrp="1"/>
          </p:cNvGraphicFramePr>
          <p:nvPr>
            <p:extLst>
              <p:ext uri="{D42A27DB-BD31-4B8C-83A1-F6EECF244321}">
                <p14:modId xmlns:p14="http://schemas.microsoft.com/office/powerpoint/2010/main" val="2671971046"/>
              </p:ext>
            </p:extLst>
          </p:nvPr>
        </p:nvGraphicFramePr>
        <p:xfrm>
          <a:off x="492815" y="1219200"/>
          <a:ext cx="8041585" cy="2947544"/>
        </p:xfrm>
        <a:graphic>
          <a:graphicData uri="http://schemas.openxmlformats.org/drawingml/2006/table">
            <a:tbl>
              <a:tblPr firstRow="1" firstCol="1" bandRow="1">
                <a:tableStyleId>{5C22544A-7EE6-4342-B048-85BDC9FD1C3A}</a:tableStyleId>
              </a:tblPr>
              <a:tblGrid>
                <a:gridCol w="1183585">
                  <a:extLst>
                    <a:ext uri="{9D8B030D-6E8A-4147-A177-3AD203B41FA5}">
                      <a16:colId xmlns:a16="http://schemas.microsoft.com/office/drawing/2014/main" val="2143037195"/>
                    </a:ext>
                  </a:extLst>
                </a:gridCol>
                <a:gridCol w="6858000">
                  <a:extLst>
                    <a:ext uri="{9D8B030D-6E8A-4147-A177-3AD203B41FA5}">
                      <a16:colId xmlns:a16="http://schemas.microsoft.com/office/drawing/2014/main" val="2065280954"/>
                    </a:ext>
                  </a:extLst>
                </a:gridCol>
              </a:tblGrid>
              <a:tr h="228600">
                <a:tc>
                  <a:txBody>
                    <a:bodyPr/>
                    <a:lstStyle/>
                    <a:p>
                      <a:pPr marL="0" marR="0">
                        <a:lnSpc>
                          <a:spcPct val="107000"/>
                        </a:lnSpc>
                        <a:spcBef>
                          <a:spcPts val="0"/>
                        </a:spcBef>
                        <a:spcAft>
                          <a:spcPts val="0"/>
                        </a:spcAft>
                      </a:pPr>
                      <a:r>
                        <a:rPr lang="en-US" sz="1400" dirty="0">
                          <a:solidFill>
                            <a:schemeClr val="tx1"/>
                          </a:solidFill>
                          <a:effectLst/>
                        </a:rPr>
                        <a:t>CSTK-01</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National Institutes of Health Stroke Scale (NIHSS) Score Performed for Ischemic Stroke Patients</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12023708"/>
                  </a:ext>
                </a:extLst>
              </a:tr>
              <a:tr h="228600">
                <a:tc>
                  <a:txBody>
                    <a:bodyPr/>
                    <a:lstStyle/>
                    <a:p>
                      <a:pPr marL="0" marR="0">
                        <a:lnSpc>
                          <a:spcPct val="107000"/>
                        </a:lnSpc>
                        <a:spcBef>
                          <a:spcPts val="0"/>
                        </a:spcBef>
                        <a:spcAft>
                          <a:spcPts val="0"/>
                        </a:spcAft>
                      </a:pPr>
                      <a:r>
                        <a:rPr lang="en-US" sz="1400" dirty="0">
                          <a:solidFill>
                            <a:schemeClr val="tx1"/>
                          </a:solidFill>
                          <a:effectLst/>
                        </a:rPr>
                        <a:t>STK-1</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Venous Thromboembolism (VTE) Prophylaxis</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92085232"/>
                  </a:ext>
                </a:extLst>
              </a:tr>
              <a:tr h="228600">
                <a:tc>
                  <a:txBody>
                    <a:bodyPr/>
                    <a:lstStyle/>
                    <a:p>
                      <a:pPr marL="0" marR="0">
                        <a:lnSpc>
                          <a:spcPct val="107000"/>
                        </a:lnSpc>
                        <a:spcBef>
                          <a:spcPts val="0"/>
                        </a:spcBef>
                        <a:spcAft>
                          <a:spcPts val="0"/>
                        </a:spcAft>
                      </a:pPr>
                      <a:r>
                        <a:rPr lang="en-US" sz="1400" dirty="0">
                          <a:solidFill>
                            <a:schemeClr val="tx1"/>
                          </a:solidFill>
                          <a:effectLst/>
                        </a:rPr>
                        <a:t>STK-2</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Discharged on Antithrombotic Therapy</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472994203"/>
                  </a:ext>
                </a:extLst>
              </a:tr>
              <a:tr h="228600">
                <a:tc>
                  <a:txBody>
                    <a:bodyPr/>
                    <a:lstStyle/>
                    <a:p>
                      <a:pPr marL="0" marR="0">
                        <a:lnSpc>
                          <a:spcPct val="107000"/>
                        </a:lnSpc>
                        <a:spcBef>
                          <a:spcPts val="0"/>
                        </a:spcBef>
                        <a:spcAft>
                          <a:spcPts val="0"/>
                        </a:spcAft>
                      </a:pPr>
                      <a:r>
                        <a:rPr lang="en-US" sz="1400" dirty="0">
                          <a:solidFill>
                            <a:schemeClr val="tx1"/>
                          </a:solidFill>
                          <a:effectLst/>
                        </a:rPr>
                        <a:t>STK-3</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Anticoagulation Therapy for Atrial Fibrillation/Flutter</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980154054"/>
                  </a:ext>
                </a:extLst>
              </a:tr>
              <a:tr h="228600">
                <a:tc>
                  <a:txBody>
                    <a:bodyPr/>
                    <a:lstStyle/>
                    <a:p>
                      <a:pPr marL="0" marR="0">
                        <a:lnSpc>
                          <a:spcPct val="107000"/>
                        </a:lnSpc>
                        <a:spcBef>
                          <a:spcPts val="0"/>
                        </a:spcBef>
                        <a:spcAft>
                          <a:spcPts val="0"/>
                        </a:spcAft>
                      </a:pPr>
                      <a:r>
                        <a:rPr lang="en-US" sz="1400" dirty="0">
                          <a:solidFill>
                            <a:schemeClr val="tx1"/>
                          </a:solidFill>
                          <a:effectLst/>
                        </a:rPr>
                        <a:t>STK-4</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Thrombolytic Therapy</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257494050"/>
                  </a:ext>
                </a:extLst>
              </a:tr>
              <a:tr h="228600">
                <a:tc>
                  <a:txBody>
                    <a:bodyPr/>
                    <a:lstStyle/>
                    <a:p>
                      <a:pPr marL="0" marR="0">
                        <a:lnSpc>
                          <a:spcPct val="107000"/>
                        </a:lnSpc>
                        <a:spcBef>
                          <a:spcPts val="0"/>
                        </a:spcBef>
                        <a:spcAft>
                          <a:spcPts val="0"/>
                        </a:spcAft>
                      </a:pPr>
                      <a:r>
                        <a:rPr lang="en-US" sz="1400" dirty="0">
                          <a:solidFill>
                            <a:schemeClr val="tx1"/>
                          </a:solidFill>
                          <a:effectLst/>
                        </a:rPr>
                        <a:t>STK-5</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Antithrombotic Therapy By End of Hospital Day Two</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113924600"/>
                  </a:ext>
                </a:extLst>
              </a:tr>
              <a:tr h="228600">
                <a:tc>
                  <a:txBody>
                    <a:bodyPr/>
                    <a:lstStyle/>
                    <a:p>
                      <a:pPr marL="0" marR="0">
                        <a:lnSpc>
                          <a:spcPct val="107000"/>
                        </a:lnSpc>
                        <a:spcBef>
                          <a:spcPts val="0"/>
                        </a:spcBef>
                        <a:spcAft>
                          <a:spcPts val="0"/>
                        </a:spcAft>
                      </a:pPr>
                      <a:r>
                        <a:rPr lang="en-US" sz="1400" dirty="0">
                          <a:solidFill>
                            <a:schemeClr val="tx1"/>
                          </a:solidFill>
                          <a:effectLst/>
                        </a:rPr>
                        <a:t>STK-6</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a:solidFill>
                            <a:schemeClr val="tx1"/>
                          </a:solidFill>
                          <a:effectLst/>
                        </a:rPr>
                        <a:t>Discharged on Statin Medication</a:t>
                      </a:r>
                      <a:endParaRPr lang="en-US" sz="1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801675468"/>
                  </a:ext>
                </a:extLst>
              </a:tr>
              <a:tr h="228600">
                <a:tc>
                  <a:txBody>
                    <a:bodyPr/>
                    <a:lstStyle/>
                    <a:p>
                      <a:pPr marL="0" marR="0">
                        <a:lnSpc>
                          <a:spcPct val="107000"/>
                        </a:lnSpc>
                        <a:spcBef>
                          <a:spcPts val="0"/>
                        </a:spcBef>
                        <a:spcAft>
                          <a:spcPts val="0"/>
                        </a:spcAft>
                      </a:pPr>
                      <a:r>
                        <a:rPr lang="en-US" sz="1400" dirty="0">
                          <a:solidFill>
                            <a:schemeClr val="tx1"/>
                          </a:solidFill>
                          <a:effectLst/>
                        </a:rPr>
                        <a:t>STK-8</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Stroke Education</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163096308"/>
                  </a:ext>
                </a:extLst>
              </a:tr>
              <a:tr h="228600">
                <a:tc>
                  <a:txBody>
                    <a:bodyPr/>
                    <a:lstStyle/>
                    <a:p>
                      <a:pPr marL="0" marR="0">
                        <a:lnSpc>
                          <a:spcPct val="107000"/>
                        </a:lnSpc>
                        <a:spcBef>
                          <a:spcPts val="0"/>
                        </a:spcBef>
                        <a:spcAft>
                          <a:spcPts val="0"/>
                        </a:spcAft>
                      </a:pPr>
                      <a:r>
                        <a:rPr lang="en-US" sz="1400">
                          <a:solidFill>
                            <a:schemeClr val="tx1"/>
                          </a:solidFill>
                          <a:effectLst/>
                        </a:rPr>
                        <a:t>STK-10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Assessed for Rehabilitation</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979694973"/>
                  </a:ext>
                </a:extLst>
              </a:tr>
              <a:tr h="228600">
                <a:tc>
                  <a:txBody>
                    <a:bodyPr/>
                    <a:lstStyle/>
                    <a:p>
                      <a:pPr marL="0" marR="0">
                        <a:lnSpc>
                          <a:spcPct val="107000"/>
                        </a:lnSpc>
                        <a:spcBef>
                          <a:spcPts val="0"/>
                        </a:spcBef>
                        <a:spcAft>
                          <a:spcPts val="0"/>
                        </a:spcAft>
                      </a:pPr>
                      <a:r>
                        <a:rPr lang="en-US" sz="1400">
                          <a:solidFill>
                            <a:schemeClr val="tx1"/>
                          </a:solidFill>
                          <a:effectLst/>
                        </a:rPr>
                        <a:t>STK-OP-1</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Door to Transfer to Another Hospital</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8376"/>
                  </a:ext>
                </a:extLst>
              </a:tr>
              <a:tr h="228600">
                <a:tc>
                  <a:txBody>
                    <a:bodyPr/>
                    <a:lstStyle/>
                    <a:p>
                      <a:pPr marL="0" marR="0">
                        <a:lnSpc>
                          <a:spcPct val="107000"/>
                        </a:lnSpc>
                        <a:spcBef>
                          <a:spcPts val="0"/>
                        </a:spcBef>
                        <a:spcAft>
                          <a:spcPts val="0"/>
                        </a:spcAft>
                      </a:pPr>
                      <a:r>
                        <a:rPr lang="en-US" sz="1400" dirty="0">
                          <a:solidFill>
                            <a:schemeClr val="tx1"/>
                          </a:solidFill>
                          <a:effectLst/>
                        </a:rPr>
                        <a:t>STK-VOL-1</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Eligible Ischemic Stroke Patients Who Receive Mechanical Endovascular Reperfusion Therapy</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229811745"/>
                  </a:ext>
                </a:extLst>
              </a:tr>
            </a:tbl>
          </a:graphicData>
        </a:graphic>
      </p:graphicFrame>
      <p:graphicFrame>
        <p:nvGraphicFramePr>
          <p:cNvPr id="5" name="Table 4">
            <a:extLst>
              <a:ext uri="{FF2B5EF4-FFF2-40B4-BE49-F238E27FC236}">
                <a16:creationId xmlns:a16="http://schemas.microsoft.com/office/drawing/2014/main" id="{5EA2A2C3-BF17-22F1-2288-6728504FF333}"/>
              </a:ext>
            </a:extLst>
          </p:cNvPr>
          <p:cNvGraphicFramePr>
            <a:graphicFrameLocks noGrp="1"/>
          </p:cNvGraphicFramePr>
          <p:nvPr>
            <p:extLst>
              <p:ext uri="{D42A27DB-BD31-4B8C-83A1-F6EECF244321}">
                <p14:modId xmlns:p14="http://schemas.microsoft.com/office/powerpoint/2010/main" val="727751183"/>
              </p:ext>
            </p:extLst>
          </p:nvPr>
        </p:nvGraphicFramePr>
        <p:xfrm>
          <a:off x="476250" y="5163820"/>
          <a:ext cx="7955446" cy="914400"/>
        </p:xfrm>
        <a:graphic>
          <a:graphicData uri="http://schemas.openxmlformats.org/drawingml/2006/table">
            <a:tbl>
              <a:tblPr firstRow="1" firstCol="1" bandRow="1">
                <a:tableStyleId>{5C22544A-7EE6-4342-B048-85BDC9FD1C3A}</a:tableStyleId>
              </a:tblPr>
              <a:tblGrid>
                <a:gridCol w="1210611">
                  <a:extLst>
                    <a:ext uri="{9D8B030D-6E8A-4147-A177-3AD203B41FA5}">
                      <a16:colId xmlns:a16="http://schemas.microsoft.com/office/drawing/2014/main" val="4161310203"/>
                    </a:ext>
                  </a:extLst>
                </a:gridCol>
                <a:gridCol w="6744835">
                  <a:extLst>
                    <a:ext uri="{9D8B030D-6E8A-4147-A177-3AD203B41FA5}">
                      <a16:colId xmlns:a16="http://schemas.microsoft.com/office/drawing/2014/main" val="976102306"/>
                    </a:ext>
                  </a:extLst>
                </a:gridCol>
              </a:tblGrid>
              <a:tr h="228600">
                <a:tc>
                  <a:txBody>
                    <a:bodyPr/>
                    <a:lstStyle/>
                    <a:p>
                      <a:pPr marL="0" marR="0">
                        <a:lnSpc>
                          <a:spcPct val="107000"/>
                        </a:lnSpc>
                        <a:spcBef>
                          <a:spcPts val="0"/>
                        </a:spcBef>
                        <a:spcAft>
                          <a:spcPts val="800"/>
                        </a:spcAft>
                      </a:pPr>
                      <a:r>
                        <a:rPr lang="en-US" sz="1400">
                          <a:solidFill>
                            <a:schemeClr val="tx1"/>
                          </a:solidFill>
                          <a:effectLst/>
                        </a:rPr>
                        <a:t>CSTK-02</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400" b="0" dirty="0">
                          <a:solidFill>
                            <a:schemeClr val="tx1"/>
                          </a:solidFill>
                          <a:effectLst/>
                        </a:rPr>
                        <a:t>Modified Rankin Score (</a:t>
                      </a:r>
                      <a:r>
                        <a:rPr lang="en-US" sz="1400" b="0" dirty="0" err="1">
                          <a:solidFill>
                            <a:schemeClr val="tx1"/>
                          </a:solidFill>
                          <a:effectLst/>
                        </a:rPr>
                        <a:t>mRS</a:t>
                      </a:r>
                      <a:r>
                        <a:rPr lang="en-US" sz="1400" b="0" dirty="0">
                          <a:solidFill>
                            <a:schemeClr val="tx1"/>
                          </a:solidFill>
                          <a:effectLst/>
                        </a:rPr>
                        <a:t>) at 90 Days</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781724635"/>
                  </a:ext>
                </a:extLst>
              </a:tr>
              <a:tr h="228600">
                <a:tc>
                  <a:txBody>
                    <a:bodyPr/>
                    <a:lstStyle/>
                    <a:p>
                      <a:pPr marL="0" marR="0">
                        <a:lnSpc>
                          <a:spcPct val="107000"/>
                        </a:lnSpc>
                        <a:spcBef>
                          <a:spcPts val="0"/>
                        </a:spcBef>
                        <a:spcAft>
                          <a:spcPts val="800"/>
                        </a:spcAft>
                      </a:pPr>
                      <a:r>
                        <a:rPr lang="en-US" sz="1400">
                          <a:solidFill>
                            <a:schemeClr val="tx1"/>
                          </a:solidFill>
                          <a:effectLst/>
                        </a:rPr>
                        <a:t>CSTK-05</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400" b="0" dirty="0">
                          <a:solidFill>
                            <a:schemeClr val="tx1"/>
                          </a:solidFill>
                          <a:effectLst/>
                        </a:rPr>
                        <a:t>Hemorrhagic Transformation</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004007132"/>
                  </a:ext>
                </a:extLst>
              </a:tr>
              <a:tr h="228600">
                <a:tc>
                  <a:txBody>
                    <a:bodyPr/>
                    <a:lstStyle/>
                    <a:p>
                      <a:pPr marL="0" marR="0">
                        <a:lnSpc>
                          <a:spcPct val="107000"/>
                        </a:lnSpc>
                        <a:spcBef>
                          <a:spcPts val="0"/>
                        </a:spcBef>
                        <a:spcAft>
                          <a:spcPts val="800"/>
                        </a:spcAft>
                      </a:pPr>
                      <a:r>
                        <a:rPr lang="en-US" sz="1400">
                          <a:solidFill>
                            <a:schemeClr val="tx1"/>
                          </a:solidFill>
                          <a:effectLst/>
                        </a:rPr>
                        <a:t>CSTK-08</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400" b="0" dirty="0">
                          <a:solidFill>
                            <a:schemeClr val="tx1"/>
                          </a:solidFill>
                          <a:effectLst/>
                        </a:rPr>
                        <a:t>Thrombolysis in Cerebral Infarction (TICI) Post-Treatment Reperfusion Grade</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195599619"/>
                  </a:ext>
                </a:extLst>
              </a:tr>
              <a:tr h="228600">
                <a:tc>
                  <a:txBody>
                    <a:bodyPr/>
                    <a:lstStyle/>
                    <a:p>
                      <a:pPr marL="0" marR="0">
                        <a:lnSpc>
                          <a:spcPct val="107000"/>
                        </a:lnSpc>
                        <a:spcBef>
                          <a:spcPts val="0"/>
                        </a:spcBef>
                        <a:spcAft>
                          <a:spcPts val="800"/>
                        </a:spcAft>
                      </a:pPr>
                      <a:r>
                        <a:rPr lang="en-US" sz="1400" dirty="0">
                          <a:solidFill>
                            <a:schemeClr val="tx1"/>
                          </a:solidFill>
                          <a:effectLst/>
                        </a:rPr>
                        <a:t>CSTK-09</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400" b="0" dirty="0">
                          <a:solidFill>
                            <a:schemeClr val="tx1"/>
                          </a:solidFill>
                          <a:effectLst/>
                        </a:rPr>
                        <a:t>Arrival Time to Skin Puncture</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192770152"/>
                  </a:ext>
                </a:extLst>
              </a:tr>
            </a:tbl>
          </a:graphicData>
        </a:graphic>
      </p:graphicFrame>
    </p:spTree>
    <p:extLst>
      <p:ext uri="{BB962C8B-B14F-4D97-AF65-F5344CB8AC3E}">
        <p14:creationId xmlns:p14="http://schemas.microsoft.com/office/powerpoint/2010/main" val="36414466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B8C1F-839B-423A-74BA-7D7F37843E91}"/>
              </a:ext>
            </a:extLst>
          </p:cNvPr>
          <p:cNvSpPr>
            <a:spLocks noGrp="1"/>
          </p:cNvSpPr>
          <p:nvPr>
            <p:ph type="title"/>
          </p:nvPr>
        </p:nvSpPr>
        <p:spPr>
          <a:xfrm>
            <a:off x="476250" y="276537"/>
            <a:ext cx="8191500" cy="502749"/>
          </a:xfrm>
        </p:spPr>
        <p:txBody>
          <a:bodyPr/>
          <a:lstStyle/>
          <a:p>
            <a:r>
              <a:rPr lang="en-US" dirty="0"/>
              <a:t>Comprehensive Stroke Certification (CSC)</a:t>
            </a:r>
          </a:p>
        </p:txBody>
      </p:sp>
      <p:sp>
        <p:nvSpPr>
          <p:cNvPr id="3" name="Text Placeholder 2">
            <a:extLst>
              <a:ext uri="{FF2B5EF4-FFF2-40B4-BE49-F238E27FC236}">
                <a16:creationId xmlns:a16="http://schemas.microsoft.com/office/drawing/2014/main" id="{C6B83DDC-4AF3-08BE-0A94-23EF466E1662}"/>
              </a:ext>
            </a:extLst>
          </p:cNvPr>
          <p:cNvSpPr>
            <a:spLocks noGrp="1"/>
          </p:cNvSpPr>
          <p:nvPr>
            <p:ph type="body" sz="quarter" idx="10"/>
          </p:nvPr>
        </p:nvSpPr>
        <p:spPr>
          <a:xfrm>
            <a:off x="476250" y="990600"/>
            <a:ext cx="8153400" cy="5339488"/>
          </a:xfrm>
        </p:spPr>
        <p:txBody>
          <a:bodyPr>
            <a:normAutofit/>
          </a:bodyPr>
          <a:lstStyle/>
          <a:p>
            <a:pPr rtl="0" fontAlgn="ctr">
              <a:spcBef>
                <a:spcPts val="0"/>
              </a:spcBef>
              <a:spcAft>
                <a:spcPts val="0"/>
              </a:spcAft>
            </a:pPr>
            <a:endParaRPr lang="en-US" sz="1800" dirty="0">
              <a:solidFill>
                <a:srgbClr val="333333"/>
              </a:solidFill>
              <a:effectLst/>
              <a:latin typeface="Helvetica" panose="020B0604020202020204" pitchFamily="34" charset="0"/>
              <a:cs typeface="Helvetica" panose="020B0604020202020204" pitchFamily="34" charset="0"/>
            </a:endParaRPr>
          </a:p>
          <a:p>
            <a:pPr rtl="0" fontAlgn="ctr">
              <a:spcBef>
                <a:spcPts val="0"/>
              </a:spcBef>
              <a:spcAft>
                <a:spcPts val="0"/>
              </a:spcAft>
            </a:pPr>
            <a:r>
              <a:rPr lang="en-US" sz="1800" dirty="0">
                <a:solidFill>
                  <a:srgbClr val="333333"/>
                </a:solidFill>
                <a:effectLst/>
                <a:latin typeface="Helvetica" panose="020B0604020202020204" pitchFamily="34" charset="0"/>
                <a:cs typeface="Helvetica" panose="020B0604020202020204" pitchFamily="34" charset="0"/>
              </a:rPr>
              <a:t>Comprehensive Stroke (CSTK)</a:t>
            </a:r>
          </a:p>
          <a:p>
            <a:pPr rtl="0" fontAlgn="ctr">
              <a:spcBef>
                <a:spcPts val="0"/>
              </a:spcBef>
              <a:spcAft>
                <a:spcPts val="0"/>
              </a:spcAft>
            </a:pPr>
            <a:endParaRPr lang="en-US" sz="1800" dirty="0">
              <a:solidFill>
                <a:srgbClr val="333333"/>
              </a:solidFill>
              <a:effectLst/>
              <a:latin typeface="Helvetica" panose="020B0604020202020204" pitchFamily="34" charset="0"/>
              <a:cs typeface="Helvetica" panose="020B0604020202020204" pitchFamily="34" charset="0"/>
            </a:endParaRPr>
          </a:p>
          <a:p>
            <a:pPr rtl="0" fontAlgn="ctr">
              <a:spcBef>
                <a:spcPts val="0"/>
              </a:spcBef>
              <a:spcAft>
                <a:spcPts val="0"/>
              </a:spcAft>
            </a:pPr>
            <a:endParaRPr lang="en-US" sz="1800" dirty="0">
              <a:solidFill>
                <a:srgbClr val="333333"/>
              </a:solidFill>
              <a:latin typeface="Helvetica" panose="020B0604020202020204" pitchFamily="34" charset="0"/>
              <a:cs typeface="Helvetica" panose="020B0604020202020204" pitchFamily="34" charset="0"/>
            </a:endParaRPr>
          </a:p>
          <a:p>
            <a:pPr rtl="0" fontAlgn="ctr">
              <a:spcBef>
                <a:spcPts val="0"/>
              </a:spcBef>
              <a:spcAft>
                <a:spcPts val="0"/>
              </a:spcAft>
            </a:pPr>
            <a:endParaRPr lang="en-US" sz="1800" dirty="0">
              <a:solidFill>
                <a:srgbClr val="333333"/>
              </a:solidFill>
              <a:effectLst/>
              <a:latin typeface="Helvetica" panose="020B0604020202020204" pitchFamily="34" charset="0"/>
              <a:cs typeface="Helvetica" panose="020B0604020202020204" pitchFamily="34" charset="0"/>
            </a:endParaRPr>
          </a:p>
          <a:p>
            <a:pPr rtl="0" fontAlgn="ctr">
              <a:spcBef>
                <a:spcPts val="0"/>
              </a:spcBef>
              <a:spcAft>
                <a:spcPts val="0"/>
              </a:spcAft>
            </a:pPr>
            <a:endParaRPr lang="en-US" sz="1800" dirty="0">
              <a:solidFill>
                <a:srgbClr val="333333"/>
              </a:solidFill>
              <a:latin typeface="Helvetica" panose="020B0604020202020204" pitchFamily="34" charset="0"/>
              <a:cs typeface="Helvetica" panose="020B0604020202020204" pitchFamily="34" charset="0"/>
            </a:endParaRPr>
          </a:p>
          <a:p>
            <a:pPr rtl="0" fontAlgn="ctr">
              <a:spcBef>
                <a:spcPts val="0"/>
              </a:spcBef>
              <a:spcAft>
                <a:spcPts val="0"/>
              </a:spcAft>
            </a:pPr>
            <a:endParaRPr lang="en-US" sz="1800" dirty="0">
              <a:solidFill>
                <a:srgbClr val="333333"/>
              </a:solidFill>
              <a:effectLst/>
              <a:latin typeface="Helvetica" panose="020B0604020202020204" pitchFamily="34" charset="0"/>
              <a:cs typeface="Helvetica" panose="020B0604020202020204" pitchFamily="34" charset="0"/>
            </a:endParaRPr>
          </a:p>
          <a:p>
            <a:pPr rtl="0" fontAlgn="ctr">
              <a:spcBef>
                <a:spcPts val="0"/>
              </a:spcBef>
              <a:spcAft>
                <a:spcPts val="0"/>
              </a:spcAft>
            </a:pPr>
            <a:endParaRPr lang="en-US" sz="1800" dirty="0">
              <a:solidFill>
                <a:srgbClr val="333333"/>
              </a:solidFill>
              <a:latin typeface="Helvetica" panose="020B0604020202020204" pitchFamily="34" charset="0"/>
              <a:cs typeface="Helvetica" panose="020B0604020202020204" pitchFamily="34" charset="0"/>
            </a:endParaRPr>
          </a:p>
          <a:p>
            <a:pPr rtl="0" fontAlgn="ctr">
              <a:spcBef>
                <a:spcPts val="0"/>
              </a:spcBef>
              <a:spcAft>
                <a:spcPts val="0"/>
              </a:spcAft>
            </a:pPr>
            <a:endParaRPr lang="en-US" sz="1800" dirty="0">
              <a:solidFill>
                <a:srgbClr val="333333"/>
              </a:solidFill>
              <a:effectLst/>
              <a:latin typeface="Helvetica" panose="020B0604020202020204" pitchFamily="34" charset="0"/>
              <a:cs typeface="Helvetica" panose="020B0604020202020204" pitchFamily="34" charset="0"/>
            </a:endParaRPr>
          </a:p>
          <a:p>
            <a:pPr rtl="0" fontAlgn="ctr">
              <a:spcBef>
                <a:spcPts val="0"/>
              </a:spcBef>
              <a:spcAft>
                <a:spcPts val="0"/>
              </a:spcAft>
            </a:pPr>
            <a:endParaRPr lang="en-US" sz="1800" dirty="0">
              <a:solidFill>
                <a:srgbClr val="333333"/>
              </a:solidFill>
              <a:effectLst/>
              <a:latin typeface="Helvetica" panose="020B0604020202020204" pitchFamily="34" charset="0"/>
              <a:cs typeface="Helvetica" panose="020B0604020202020204" pitchFamily="34" charset="0"/>
            </a:endParaRPr>
          </a:p>
          <a:p>
            <a:pPr rtl="0" fontAlgn="ctr">
              <a:spcBef>
                <a:spcPts val="0"/>
              </a:spcBef>
              <a:spcAft>
                <a:spcPts val="0"/>
              </a:spcAft>
            </a:pPr>
            <a:endParaRPr lang="en-US" sz="1800" dirty="0">
              <a:solidFill>
                <a:srgbClr val="333333"/>
              </a:solidFill>
              <a:effectLst/>
              <a:latin typeface="Helvetica" panose="020B0604020202020204" pitchFamily="34" charset="0"/>
              <a:cs typeface="Helvetica" panose="020B0604020202020204" pitchFamily="34" charset="0"/>
            </a:endParaRPr>
          </a:p>
          <a:p>
            <a:pPr rtl="0" fontAlgn="ctr">
              <a:spcBef>
                <a:spcPts val="0"/>
              </a:spcBef>
              <a:spcAft>
                <a:spcPts val="0"/>
              </a:spcAft>
            </a:pPr>
            <a:endParaRPr lang="en-US" sz="1800" dirty="0">
              <a:solidFill>
                <a:srgbClr val="333333"/>
              </a:solidFill>
              <a:latin typeface="Helvetica" panose="020B0604020202020204" pitchFamily="34" charset="0"/>
              <a:cs typeface="Helvetica" panose="020B0604020202020204" pitchFamily="34" charset="0"/>
            </a:endParaRPr>
          </a:p>
          <a:p>
            <a:pPr rtl="0" fontAlgn="ctr">
              <a:spcBef>
                <a:spcPts val="0"/>
              </a:spcBef>
              <a:spcAft>
                <a:spcPts val="0"/>
              </a:spcAft>
            </a:pPr>
            <a:endParaRPr lang="en-US" sz="1800" dirty="0">
              <a:solidFill>
                <a:srgbClr val="333333"/>
              </a:solidFill>
              <a:effectLst/>
              <a:latin typeface="Helvetica" panose="020B0604020202020204" pitchFamily="34" charset="0"/>
              <a:cs typeface="Helvetica" panose="020B0604020202020204" pitchFamily="34" charset="0"/>
            </a:endParaRPr>
          </a:p>
          <a:p>
            <a:pPr rtl="0" fontAlgn="ctr">
              <a:spcBef>
                <a:spcPts val="0"/>
              </a:spcBef>
              <a:spcAft>
                <a:spcPts val="0"/>
              </a:spcAft>
            </a:pPr>
            <a:endParaRPr lang="en-US" sz="1800" dirty="0">
              <a:solidFill>
                <a:srgbClr val="333333"/>
              </a:solidFill>
              <a:effectLst/>
              <a:latin typeface="Helvetica" panose="020B0604020202020204" pitchFamily="34" charset="0"/>
              <a:cs typeface="Helvetica" panose="020B0604020202020204" pitchFamily="34" charset="0"/>
            </a:endParaRPr>
          </a:p>
          <a:p>
            <a:pPr rtl="0" fontAlgn="ctr">
              <a:spcBef>
                <a:spcPts val="0"/>
              </a:spcBef>
              <a:spcAft>
                <a:spcPts val="0"/>
              </a:spcAft>
            </a:pPr>
            <a:r>
              <a:rPr lang="en-US" sz="1800" dirty="0">
                <a:solidFill>
                  <a:srgbClr val="333333"/>
                </a:solidFill>
                <a:effectLst/>
                <a:latin typeface="Helvetica" panose="020B0604020202020204" pitchFamily="34" charset="0"/>
                <a:cs typeface="Helvetica" panose="020B0604020202020204" pitchFamily="34" charset="0"/>
              </a:rPr>
              <a:t>Stroke (STK)</a:t>
            </a:r>
          </a:p>
          <a:p>
            <a:endParaRPr lang="en-US" dirty="0"/>
          </a:p>
        </p:txBody>
      </p:sp>
      <p:graphicFrame>
        <p:nvGraphicFramePr>
          <p:cNvPr id="4" name="Table 3">
            <a:extLst>
              <a:ext uri="{FF2B5EF4-FFF2-40B4-BE49-F238E27FC236}">
                <a16:creationId xmlns:a16="http://schemas.microsoft.com/office/drawing/2014/main" id="{7D049536-BC73-E56E-F96A-9B332FFA55E2}"/>
              </a:ext>
            </a:extLst>
          </p:cNvPr>
          <p:cNvGraphicFramePr>
            <a:graphicFrameLocks noGrp="1"/>
          </p:cNvGraphicFramePr>
          <p:nvPr>
            <p:extLst>
              <p:ext uri="{D42A27DB-BD31-4B8C-83A1-F6EECF244321}">
                <p14:modId xmlns:p14="http://schemas.microsoft.com/office/powerpoint/2010/main" val="597236224"/>
              </p:ext>
            </p:extLst>
          </p:nvPr>
        </p:nvGraphicFramePr>
        <p:xfrm>
          <a:off x="457200" y="4830349"/>
          <a:ext cx="8191500" cy="1828800"/>
        </p:xfrm>
        <a:graphic>
          <a:graphicData uri="http://schemas.openxmlformats.org/drawingml/2006/table">
            <a:tbl>
              <a:tblPr firstRow="1" firstCol="1" bandRow="1">
                <a:tableStyleId>{5C22544A-7EE6-4342-B048-85BDC9FD1C3A}</a:tableStyleId>
              </a:tblPr>
              <a:tblGrid>
                <a:gridCol w="1243529">
                  <a:extLst>
                    <a:ext uri="{9D8B030D-6E8A-4147-A177-3AD203B41FA5}">
                      <a16:colId xmlns:a16="http://schemas.microsoft.com/office/drawing/2014/main" val="3000879075"/>
                    </a:ext>
                  </a:extLst>
                </a:gridCol>
                <a:gridCol w="6947971">
                  <a:extLst>
                    <a:ext uri="{9D8B030D-6E8A-4147-A177-3AD203B41FA5}">
                      <a16:colId xmlns:a16="http://schemas.microsoft.com/office/drawing/2014/main" val="2894510920"/>
                    </a:ext>
                  </a:extLst>
                </a:gridCol>
              </a:tblGrid>
              <a:tr h="228600">
                <a:tc>
                  <a:txBody>
                    <a:bodyPr/>
                    <a:lstStyle/>
                    <a:p>
                      <a:pPr marL="0" marR="0">
                        <a:lnSpc>
                          <a:spcPct val="107000"/>
                        </a:lnSpc>
                        <a:spcBef>
                          <a:spcPts val="0"/>
                        </a:spcBef>
                        <a:spcAft>
                          <a:spcPts val="0"/>
                        </a:spcAft>
                      </a:pPr>
                      <a:r>
                        <a:rPr lang="en-US" sz="1200" b="1" dirty="0">
                          <a:solidFill>
                            <a:schemeClr val="tx1"/>
                          </a:solidFill>
                          <a:effectLst/>
                        </a:rPr>
                        <a:t>STK-1</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Venous Thromboembolism (VTE) Prophylaxis</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621919011"/>
                  </a:ext>
                </a:extLst>
              </a:tr>
              <a:tr h="228600">
                <a:tc>
                  <a:txBody>
                    <a:bodyPr/>
                    <a:lstStyle/>
                    <a:p>
                      <a:pPr marL="0" marR="0">
                        <a:lnSpc>
                          <a:spcPct val="107000"/>
                        </a:lnSpc>
                        <a:spcBef>
                          <a:spcPts val="0"/>
                        </a:spcBef>
                        <a:spcAft>
                          <a:spcPts val="0"/>
                        </a:spcAft>
                      </a:pPr>
                      <a:r>
                        <a:rPr lang="en-US" sz="1200" b="1" dirty="0">
                          <a:solidFill>
                            <a:schemeClr val="tx1"/>
                          </a:solidFill>
                          <a:effectLst/>
                        </a:rPr>
                        <a:t>STK-2</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Discharged on Antithrombotic Therapy</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882590404"/>
                  </a:ext>
                </a:extLst>
              </a:tr>
              <a:tr h="228600">
                <a:tc>
                  <a:txBody>
                    <a:bodyPr/>
                    <a:lstStyle/>
                    <a:p>
                      <a:pPr marL="0" marR="0">
                        <a:lnSpc>
                          <a:spcPct val="107000"/>
                        </a:lnSpc>
                        <a:spcBef>
                          <a:spcPts val="0"/>
                        </a:spcBef>
                        <a:spcAft>
                          <a:spcPts val="0"/>
                        </a:spcAft>
                      </a:pPr>
                      <a:r>
                        <a:rPr lang="en-US" sz="1200" b="1" dirty="0">
                          <a:solidFill>
                            <a:schemeClr val="tx1"/>
                          </a:solidFill>
                          <a:effectLst/>
                        </a:rPr>
                        <a:t>STK-3</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Anticoagulation Therapy for Atrial Fibrillation/Flutter</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933608903"/>
                  </a:ext>
                </a:extLst>
              </a:tr>
              <a:tr h="228600">
                <a:tc>
                  <a:txBody>
                    <a:bodyPr/>
                    <a:lstStyle/>
                    <a:p>
                      <a:pPr marL="0" marR="0">
                        <a:lnSpc>
                          <a:spcPct val="107000"/>
                        </a:lnSpc>
                        <a:spcBef>
                          <a:spcPts val="0"/>
                        </a:spcBef>
                        <a:spcAft>
                          <a:spcPts val="0"/>
                        </a:spcAft>
                      </a:pPr>
                      <a:r>
                        <a:rPr lang="en-US" sz="1200" b="1" dirty="0">
                          <a:solidFill>
                            <a:schemeClr val="tx1"/>
                          </a:solidFill>
                          <a:effectLst/>
                        </a:rPr>
                        <a:t>STK-4</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Thrombolytic Therapy</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3616437"/>
                  </a:ext>
                </a:extLst>
              </a:tr>
              <a:tr h="228600">
                <a:tc>
                  <a:txBody>
                    <a:bodyPr/>
                    <a:lstStyle/>
                    <a:p>
                      <a:pPr marL="0" marR="0">
                        <a:lnSpc>
                          <a:spcPct val="107000"/>
                        </a:lnSpc>
                        <a:spcBef>
                          <a:spcPts val="0"/>
                        </a:spcBef>
                        <a:spcAft>
                          <a:spcPts val="0"/>
                        </a:spcAft>
                      </a:pPr>
                      <a:r>
                        <a:rPr lang="en-US" sz="1200" b="1" dirty="0">
                          <a:solidFill>
                            <a:schemeClr val="tx1"/>
                          </a:solidFill>
                          <a:effectLst/>
                        </a:rPr>
                        <a:t>STK-5</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Antithrombotic Therapy By End of Hospital Day Two</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47997323"/>
                  </a:ext>
                </a:extLst>
              </a:tr>
              <a:tr h="228600">
                <a:tc>
                  <a:txBody>
                    <a:bodyPr/>
                    <a:lstStyle/>
                    <a:p>
                      <a:pPr marL="0" marR="0">
                        <a:lnSpc>
                          <a:spcPct val="107000"/>
                        </a:lnSpc>
                        <a:spcBef>
                          <a:spcPts val="0"/>
                        </a:spcBef>
                        <a:spcAft>
                          <a:spcPts val="0"/>
                        </a:spcAft>
                      </a:pPr>
                      <a:r>
                        <a:rPr lang="en-US" sz="1200" b="1" dirty="0">
                          <a:solidFill>
                            <a:schemeClr val="tx1"/>
                          </a:solidFill>
                          <a:effectLst/>
                        </a:rPr>
                        <a:t>STK-6</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Discharged on Statin Medication</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6850488"/>
                  </a:ext>
                </a:extLst>
              </a:tr>
              <a:tr h="228600">
                <a:tc>
                  <a:txBody>
                    <a:bodyPr/>
                    <a:lstStyle/>
                    <a:p>
                      <a:pPr marL="0" marR="0">
                        <a:lnSpc>
                          <a:spcPct val="107000"/>
                        </a:lnSpc>
                        <a:spcBef>
                          <a:spcPts val="0"/>
                        </a:spcBef>
                        <a:spcAft>
                          <a:spcPts val="0"/>
                        </a:spcAft>
                      </a:pPr>
                      <a:r>
                        <a:rPr lang="en-US" sz="1200" b="1" dirty="0">
                          <a:solidFill>
                            <a:schemeClr val="tx1"/>
                          </a:solidFill>
                          <a:effectLst/>
                        </a:rPr>
                        <a:t>STK-8</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Stroke Education</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944394941"/>
                  </a:ext>
                </a:extLst>
              </a:tr>
              <a:tr h="228600">
                <a:tc>
                  <a:txBody>
                    <a:bodyPr/>
                    <a:lstStyle/>
                    <a:p>
                      <a:pPr marL="0" marR="0">
                        <a:lnSpc>
                          <a:spcPct val="107000"/>
                        </a:lnSpc>
                        <a:spcBef>
                          <a:spcPts val="0"/>
                        </a:spcBef>
                        <a:spcAft>
                          <a:spcPts val="0"/>
                        </a:spcAft>
                      </a:pPr>
                      <a:r>
                        <a:rPr lang="en-US" sz="1200" b="1" dirty="0">
                          <a:solidFill>
                            <a:schemeClr val="tx1"/>
                          </a:solidFill>
                          <a:effectLst/>
                        </a:rPr>
                        <a:t>STK-10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0" dirty="0">
                          <a:solidFill>
                            <a:schemeClr val="tx1"/>
                          </a:solidFill>
                          <a:effectLst/>
                        </a:rPr>
                        <a:t>Assessed for Rehabilitation</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896558923"/>
                  </a:ext>
                </a:extLst>
              </a:tr>
            </a:tbl>
          </a:graphicData>
        </a:graphic>
      </p:graphicFrame>
      <p:graphicFrame>
        <p:nvGraphicFramePr>
          <p:cNvPr id="5" name="Table 4">
            <a:extLst>
              <a:ext uri="{FF2B5EF4-FFF2-40B4-BE49-F238E27FC236}">
                <a16:creationId xmlns:a16="http://schemas.microsoft.com/office/drawing/2014/main" id="{78BF16AB-D734-0B75-C408-135D29E11B4B}"/>
              </a:ext>
            </a:extLst>
          </p:cNvPr>
          <p:cNvGraphicFramePr>
            <a:graphicFrameLocks noGrp="1"/>
          </p:cNvGraphicFramePr>
          <p:nvPr>
            <p:extLst>
              <p:ext uri="{D42A27DB-BD31-4B8C-83A1-F6EECF244321}">
                <p14:modId xmlns:p14="http://schemas.microsoft.com/office/powerpoint/2010/main" val="6071300"/>
              </p:ext>
            </p:extLst>
          </p:nvPr>
        </p:nvGraphicFramePr>
        <p:xfrm>
          <a:off x="495300" y="1552625"/>
          <a:ext cx="8153400" cy="2286000"/>
        </p:xfrm>
        <a:graphic>
          <a:graphicData uri="http://schemas.openxmlformats.org/drawingml/2006/table">
            <a:tbl>
              <a:tblPr firstRow="1" firstCol="1" bandRow="1">
                <a:tableStyleId>{5C22544A-7EE6-4342-B048-85BDC9FD1C3A}</a:tableStyleId>
              </a:tblPr>
              <a:tblGrid>
                <a:gridCol w="1240735">
                  <a:extLst>
                    <a:ext uri="{9D8B030D-6E8A-4147-A177-3AD203B41FA5}">
                      <a16:colId xmlns:a16="http://schemas.microsoft.com/office/drawing/2014/main" val="4277636712"/>
                    </a:ext>
                  </a:extLst>
                </a:gridCol>
                <a:gridCol w="6912665">
                  <a:extLst>
                    <a:ext uri="{9D8B030D-6E8A-4147-A177-3AD203B41FA5}">
                      <a16:colId xmlns:a16="http://schemas.microsoft.com/office/drawing/2014/main" val="1518248789"/>
                    </a:ext>
                  </a:extLst>
                </a:gridCol>
              </a:tblGrid>
              <a:tr h="228600">
                <a:tc>
                  <a:txBody>
                    <a:bodyPr/>
                    <a:lstStyle/>
                    <a:p>
                      <a:pPr marL="0" marR="0">
                        <a:lnSpc>
                          <a:spcPct val="107000"/>
                        </a:lnSpc>
                        <a:spcBef>
                          <a:spcPts val="0"/>
                        </a:spcBef>
                        <a:spcAft>
                          <a:spcPts val="800"/>
                        </a:spcAft>
                      </a:pPr>
                      <a:r>
                        <a:rPr lang="en-US" sz="1200" b="1" dirty="0">
                          <a:solidFill>
                            <a:schemeClr val="tx1"/>
                          </a:solidFill>
                          <a:effectLst/>
                        </a:rPr>
                        <a:t>CSTK-01</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200" b="0" dirty="0">
                          <a:solidFill>
                            <a:schemeClr val="tx1"/>
                          </a:solidFill>
                          <a:effectLst/>
                        </a:rPr>
                        <a:t>National Institutes of Health Stroke Scale (NIHSS) Score Performed for Ischemic Stroke Patients</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266881314"/>
                  </a:ext>
                </a:extLst>
              </a:tr>
              <a:tr h="228600">
                <a:tc>
                  <a:txBody>
                    <a:bodyPr/>
                    <a:lstStyle/>
                    <a:p>
                      <a:pPr marL="0" marR="0">
                        <a:lnSpc>
                          <a:spcPct val="107000"/>
                        </a:lnSpc>
                        <a:spcBef>
                          <a:spcPts val="0"/>
                        </a:spcBef>
                        <a:spcAft>
                          <a:spcPts val="800"/>
                        </a:spcAft>
                      </a:pPr>
                      <a:r>
                        <a:rPr lang="en-US" sz="1200" b="1">
                          <a:solidFill>
                            <a:schemeClr val="tx1"/>
                          </a:solidFill>
                          <a:effectLst/>
                        </a:rPr>
                        <a:t>CSTK-03</a:t>
                      </a:r>
                      <a:endPar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200" b="0" dirty="0">
                          <a:solidFill>
                            <a:schemeClr val="tx1"/>
                          </a:solidFill>
                          <a:effectLst/>
                        </a:rPr>
                        <a:t>Severity Measurement Performed for SAH and ICH Patients</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536632943"/>
                  </a:ext>
                </a:extLst>
              </a:tr>
              <a:tr h="228600">
                <a:tc>
                  <a:txBody>
                    <a:bodyPr/>
                    <a:lstStyle/>
                    <a:p>
                      <a:pPr marL="0" marR="0">
                        <a:lnSpc>
                          <a:spcPct val="107000"/>
                        </a:lnSpc>
                        <a:spcBef>
                          <a:spcPts val="0"/>
                        </a:spcBef>
                        <a:spcAft>
                          <a:spcPts val="800"/>
                        </a:spcAft>
                      </a:pPr>
                      <a:r>
                        <a:rPr lang="en-US" sz="1200" b="1">
                          <a:solidFill>
                            <a:schemeClr val="tx1"/>
                          </a:solidFill>
                          <a:effectLst/>
                        </a:rPr>
                        <a:t>CSTK-04</a:t>
                      </a:r>
                      <a:endPar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200" b="0" dirty="0">
                          <a:solidFill>
                            <a:schemeClr val="tx1"/>
                          </a:solidFill>
                          <a:effectLst/>
                        </a:rPr>
                        <a:t>Procoagulant Reversal Agent Initiation for Intracerebral Hemorrhage (ICH)</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56764157"/>
                  </a:ext>
                </a:extLst>
              </a:tr>
              <a:tr h="228600">
                <a:tc>
                  <a:txBody>
                    <a:bodyPr/>
                    <a:lstStyle/>
                    <a:p>
                      <a:pPr marL="0" marR="0">
                        <a:lnSpc>
                          <a:spcPct val="107000"/>
                        </a:lnSpc>
                        <a:spcBef>
                          <a:spcPts val="0"/>
                        </a:spcBef>
                        <a:spcAft>
                          <a:spcPts val="800"/>
                        </a:spcAft>
                      </a:pPr>
                      <a:r>
                        <a:rPr lang="en-US" sz="1200" b="1">
                          <a:solidFill>
                            <a:schemeClr val="tx1"/>
                          </a:solidFill>
                          <a:effectLst/>
                        </a:rPr>
                        <a:t>CSTK-05</a:t>
                      </a:r>
                      <a:endPar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200" b="0" dirty="0">
                          <a:solidFill>
                            <a:schemeClr val="tx1"/>
                          </a:solidFill>
                          <a:effectLst/>
                        </a:rPr>
                        <a:t>Hemorrhagic Transformation</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339848598"/>
                  </a:ext>
                </a:extLst>
              </a:tr>
              <a:tr h="228600">
                <a:tc>
                  <a:txBody>
                    <a:bodyPr/>
                    <a:lstStyle/>
                    <a:p>
                      <a:pPr marL="0" marR="0">
                        <a:lnSpc>
                          <a:spcPct val="107000"/>
                        </a:lnSpc>
                        <a:spcBef>
                          <a:spcPts val="0"/>
                        </a:spcBef>
                        <a:spcAft>
                          <a:spcPts val="800"/>
                        </a:spcAft>
                      </a:pPr>
                      <a:r>
                        <a:rPr lang="en-US" sz="1200" b="1">
                          <a:solidFill>
                            <a:schemeClr val="tx1"/>
                          </a:solidFill>
                          <a:effectLst/>
                        </a:rPr>
                        <a:t>CSTK-06</a:t>
                      </a:r>
                      <a:endPar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200" b="0" dirty="0">
                          <a:solidFill>
                            <a:schemeClr val="tx1"/>
                          </a:solidFill>
                          <a:effectLst/>
                        </a:rPr>
                        <a:t>Nimodipine Treatment Administered</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999415446"/>
                  </a:ext>
                </a:extLst>
              </a:tr>
              <a:tr h="228600">
                <a:tc>
                  <a:txBody>
                    <a:bodyPr/>
                    <a:lstStyle/>
                    <a:p>
                      <a:pPr marL="0" marR="0">
                        <a:lnSpc>
                          <a:spcPct val="107000"/>
                        </a:lnSpc>
                        <a:spcBef>
                          <a:spcPts val="0"/>
                        </a:spcBef>
                        <a:spcAft>
                          <a:spcPts val="800"/>
                        </a:spcAft>
                      </a:pPr>
                      <a:r>
                        <a:rPr lang="en-US" sz="1200" b="1">
                          <a:solidFill>
                            <a:schemeClr val="tx1"/>
                          </a:solidFill>
                          <a:effectLst/>
                        </a:rPr>
                        <a:t>CSTK-08</a:t>
                      </a:r>
                      <a:endPar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200" b="0" dirty="0">
                          <a:solidFill>
                            <a:schemeClr val="tx1"/>
                          </a:solidFill>
                          <a:effectLst/>
                        </a:rPr>
                        <a:t>Thrombolysis in Cerebral Infarction (TICI) Post-Treatment Reperfusion Grade</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185333011"/>
                  </a:ext>
                </a:extLst>
              </a:tr>
              <a:tr h="228600">
                <a:tc>
                  <a:txBody>
                    <a:bodyPr/>
                    <a:lstStyle/>
                    <a:p>
                      <a:pPr marL="0" marR="0">
                        <a:lnSpc>
                          <a:spcPct val="107000"/>
                        </a:lnSpc>
                        <a:spcBef>
                          <a:spcPts val="0"/>
                        </a:spcBef>
                        <a:spcAft>
                          <a:spcPts val="800"/>
                        </a:spcAft>
                      </a:pPr>
                      <a:r>
                        <a:rPr lang="en-US" sz="1200" b="1">
                          <a:solidFill>
                            <a:schemeClr val="tx1"/>
                          </a:solidFill>
                          <a:effectLst/>
                        </a:rPr>
                        <a:t>CSTK-09</a:t>
                      </a:r>
                      <a:endPar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200" b="0" dirty="0">
                          <a:solidFill>
                            <a:schemeClr val="tx1"/>
                          </a:solidFill>
                          <a:effectLst/>
                        </a:rPr>
                        <a:t>Arrival Time to Skin Puncture</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816327546"/>
                  </a:ext>
                </a:extLst>
              </a:tr>
              <a:tr h="228600">
                <a:tc>
                  <a:txBody>
                    <a:bodyPr/>
                    <a:lstStyle/>
                    <a:p>
                      <a:pPr marL="0" marR="0">
                        <a:lnSpc>
                          <a:spcPct val="107000"/>
                        </a:lnSpc>
                        <a:spcBef>
                          <a:spcPts val="0"/>
                        </a:spcBef>
                        <a:spcAft>
                          <a:spcPts val="800"/>
                        </a:spcAft>
                      </a:pPr>
                      <a:r>
                        <a:rPr lang="en-US" sz="1200" b="1">
                          <a:solidFill>
                            <a:schemeClr val="tx1"/>
                          </a:solidFill>
                          <a:effectLst/>
                        </a:rPr>
                        <a:t>CSTK-10</a:t>
                      </a:r>
                      <a:endPar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200" b="0" dirty="0">
                          <a:solidFill>
                            <a:schemeClr val="tx1"/>
                          </a:solidFill>
                          <a:effectLst/>
                        </a:rPr>
                        <a:t>CSTK-10 Modified Rankin Score (</a:t>
                      </a:r>
                      <a:r>
                        <a:rPr lang="en-US" sz="1200" b="0" dirty="0" err="1">
                          <a:solidFill>
                            <a:schemeClr val="tx1"/>
                          </a:solidFill>
                          <a:effectLst/>
                        </a:rPr>
                        <a:t>mRS</a:t>
                      </a:r>
                      <a:r>
                        <a:rPr lang="en-US" sz="1200" b="0" dirty="0">
                          <a:solidFill>
                            <a:schemeClr val="tx1"/>
                          </a:solidFill>
                          <a:effectLst/>
                        </a:rPr>
                        <a:t>) at 90 Days: Favorable Outcome</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679792236"/>
                  </a:ext>
                </a:extLst>
              </a:tr>
              <a:tr h="228600">
                <a:tc>
                  <a:txBody>
                    <a:bodyPr/>
                    <a:lstStyle/>
                    <a:p>
                      <a:pPr marL="0" marR="0">
                        <a:lnSpc>
                          <a:spcPct val="107000"/>
                        </a:lnSpc>
                        <a:spcBef>
                          <a:spcPts val="0"/>
                        </a:spcBef>
                        <a:spcAft>
                          <a:spcPts val="800"/>
                        </a:spcAft>
                      </a:pPr>
                      <a:r>
                        <a:rPr lang="en-US" sz="1200" b="1">
                          <a:solidFill>
                            <a:schemeClr val="tx1"/>
                          </a:solidFill>
                          <a:effectLst/>
                        </a:rPr>
                        <a:t>CSTK-11</a:t>
                      </a:r>
                      <a:endPar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200" b="0" dirty="0">
                          <a:solidFill>
                            <a:schemeClr val="tx1"/>
                          </a:solidFill>
                          <a:effectLst/>
                        </a:rPr>
                        <a:t>CSTK-11 Rate of Rapid Effective Reperfusion From Hospital Arrival</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784935663"/>
                  </a:ext>
                </a:extLst>
              </a:tr>
              <a:tr h="228600">
                <a:tc>
                  <a:txBody>
                    <a:bodyPr/>
                    <a:lstStyle/>
                    <a:p>
                      <a:pPr marL="0" marR="0">
                        <a:lnSpc>
                          <a:spcPct val="107000"/>
                        </a:lnSpc>
                        <a:spcBef>
                          <a:spcPts val="0"/>
                        </a:spcBef>
                        <a:spcAft>
                          <a:spcPts val="800"/>
                        </a:spcAft>
                      </a:pPr>
                      <a:r>
                        <a:rPr lang="en-US" sz="1200" b="1">
                          <a:solidFill>
                            <a:schemeClr val="tx1"/>
                          </a:solidFill>
                          <a:effectLst/>
                        </a:rPr>
                        <a:t>CSTK-12</a:t>
                      </a:r>
                      <a:endPar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200" b="0" dirty="0">
                          <a:solidFill>
                            <a:schemeClr val="tx1"/>
                          </a:solidFill>
                          <a:effectLst/>
                        </a:rPr>
                        <a:t>CSTK-12 Rate of Rapid Effective Reperfusion From Skin Puncture</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063294771"/>
                  </a:ext>
                </a:extLst>
              </a:tr>
            </a:tbl>
          </a:graphicData>
        </a:graphic>
      </p:graphicFrame>
    </p:spTree>
    <p:extLst>
      <p:ext uri="{BB962C8B-B14F-4D97-AF65-F5344CB8AC3E}">
        <p14:creationId xmlns:p14="http://schemas.microsoft.com/office/powerpoint/2010/main" val="21024753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845D0-D832-BB9C-F897-568489944970}"/>
              </a:ext>
            </a:extLst>
          </p:cNvPr>
          <p:cNvSpPr>
            <a:spLocks noGrp="1"/>
          </p:cNvSpPr>
          <p:nvPr>
            <p:ph type="title"/>
          </p:nvPr>
        </p:nvSpPr>
        <p:spPr>
          <a:xfrm>
            <a:off x="476250" y="304800"/>
            <a:ext cx="8191500" cy="914399"/>
          </a:xfrm>
        </p:spPr>
        <p:txBody>
          <a:bodyPr/>
          <a:lstStyle/>
          <a:p>
            <a:r>
              <a:rPr lang="en-US" dirty="0"/>
              <a:t>Thrombectomy Capable Stroke Certification (TSC)</a:t>
            </a:r>
          </a:p>
        </p:txBody>
      </p:sp>
      <p:sp>
        <p:nvSpPr>
          <p:cNvPr id="3" name="Text Placeholder 2">
            <a:extLst>
              <a:ext uri="{FF2B5EF4-FFF2-40B4-BE49-F238E27FC236}">
                <a16:creationId xmlns:a16="http://schemas.microsoft.com/office/drawing/2014/main" id="{95013BC1-C793-2F4E-A59F-14DFF9BA390C}"/>
              </a:ext>
            </a:extLst>
          </p:cNvPr>
          <p:cNvSpPr>
            <a:spLocks noGrp="1"/>
          </p:cNvSpPr>
          <p:nvPr>
            <p:ph type="body" sz="quarter" idx="10"/>
          </p:nvPr>
        </p:nvSpPr>
        <p:spPr>
          <a:xfrm>
            <a:off x="476250" y="1371600"/>
            <a:ext cx="8286750" cy="4958487"/>
          </a:xfrm>
        </p:spPr>
        <p:txBody>
          <a:bodyPr>
            <a:normAutofit/>
          </a:bodyPr>
          <a:lstStyle/>
          <a:p>
            <a:pPr rtl="0" fontAlgn="ctr">
              <a:spcBef>
                <a:spcPts val="0"/>
              </a:spcBef>
              <a:spcAft>
                <a:spcPts val="0"/>
              </a:spcAft>
            </a:pPr>
            <a:r>
              <a:rPr lang="en-US" sz="1800" dirty="0">
                <a:solidFill>
                  <a:srgbClr val="333333"/>
                </a:solidFill>
                <a:effectLst/>
                <a:latin typeface="inherit"/>
              </a:rPr>
              <a:t>Comprehensive Stroke (CSTK)</a:t>
            </a:r>
          </a:p>
          <a:p>
            <a:pPr rtl="0" fontAlgn="ctr">
              <a:spcBef>
                <a:spcPts val="0"/>
              </a:spcBef>
              <a:spcAft>
                <a:spcPts val="0"/>
              </a:spcAft>
            </a:pPr>
            <a:endParaRPr lang="en-US" sz="1800" dirty="0">
              <a:solidFill>
                <a:srgbClr val="333333"/>
              </a:solidFill>
              <a:latin typeface="Calibri" panose="020F0502020204030204" pitchFamily="34" charset="0"/>
            </a:endParaRPr>
          </a:p>
          <a:p>
            <a:pPr rtl="0" fontAlgn="ctr">
              <a:spcBef>
                <a:spcPts val="0"/>
              </a:spcBef>
              <a:spcAft>
                <a:spcPts val="0"/>
              </a:spcAft>
            </a:pPr>
            <a:endParaRPr lang="en-US" sz="1800" dirty="0">
              <a:solidFill>
                <a:srgbClr val="333333"/>
              </a:solidFill>
              <a:latin typeface="Calibri" panose="020F0502020204030204" pitchFamily="34" charset="0"/>
            </a:endParaRPr>
          </a:p>
          <a:p>
            <a:pPr rtl="0" fontAlgn="ctr">
              <a:spcBef>
                <a:spcPts val="0"/>
              </a:spcBef>
              <a:spcAft>
                <a:spcPts val="0"/>
              </a:spcAft>
            </a:pPr>
            <a:endParaRPr lang="en-US" sz="1800" dirty="0">
              <a:solidFill>
                <a:srgbClr val="333333"/>
              </a:solidFill>
              <a:latin typeface="Calibri" panose="020F0502020204030204" pitchFamily="34" charset="0"/>
            </a:endParaRPr>
          </a:p>
          <a:p>
            <a:pPr rtl="0" fontAlgn="ctr">
              <a:spcBef>
                <a:spcPts val="0"/>
              </a:spcBef>
              <a:spcAft>
                <a:spcPts val="0"/>
              </a:spcAft>
            </a:pPr>
            <a:endParaRPr lang="en-US" sz="1800" dirty="0">
              <a:solidFill>
                <a:srgbClr val="333333"/>
              </a:solidFill>
              <a:latin typeface="Calibri" panose="020F0502020204030204" pitchFamily="34" charset="0"/>
            </a:endParaRPr>
          </a:p>
          <a:p>
            <a:pPr rtl="0" fontAlgn="ctr">
              <a:spcBef>
                <a:spcPts val="0"/>
              </a:spcBef>
              <a:spcAft>
                <a:spcPts val="0"/>
              </a:spcAft>
            </a:pPr>
            <a:endParaRPr lang="en-US" sz="1800" dirty="0">
              <a:solidFill>
                <a:srgbClr val="333333"/>
              </a:solidFill>
              <a:latin typeface="Calibri" panose="020F0502020204030204" pitchFamily="34" charset="0"/>
            </a:endParaRPr>
          </a:p>
          <a:p>
            <a:pPr rtl="0" fontAlgn="ctr">
              <a:spcBef>
                <a:spcPts val="0"/>
              </a:spcBef>
              <a:spcAft>
                <a:spcPts val="0"/>
              </a:spcAft>
            </a:pPr>
            <a:endParaRPr lang="en-US" sz="1800" dirty="0">
              <a:solidFill>
                <a:srgbClr val="333333"/>
              </a:solidFill>
              <a:latin typeface="Calibri" panose="020F0502020204030204" pitchFamily="34" charset="0"/>
            </a:endParaRPr>
          </a:p>
          <a:p>
            <a:pPr rtl="0" fontAlgn="ctr">
              <a:spcBef>
                <a:spcPts val="0"/>
              </a:spcBef>
              <a:spcAft>
                <a:spcPts val="0"/>
              </a:spcAft>
            </a:pPr>
            <a:endParaRPr lang="en-US" sz="1800" dirty="0">
              <a:solidFill>
                <a:srgbClr val="333333"/>
              </a:solidFill>
              <a:effectLst/>
              <a:latin typeface="inherit"/>
            </a:endParaRPr>
          </a:p>
          <a:p>
            <a:pPr rtl="0" fontAlgn="ctr">
              <a:spcBef>
                <a:spcPts val="0"/>
              </a:spcBef>
              <a:spcAft>
                <a:spcPts val="0"/>
              </a:spcAft>
            </a:pPr>
            <a:endParaRPr lang="en-US" sz="1800" dirty="0">
              <a:solidFill>
                <a:srgbClr val="333333"/>
              </a:solidFill>
              <a:latin typeface="inherit"/>
            </a:endParaRPr>
          </a:p>
          <a:p>
            <a:pPr rtl="0" fontAlgn="ctr">
              <a:spcBef>
                <a:spcPts val="0"/>
              </a:spcBef>
              <a:spcAft>
                <a:spcPts val="0"/>
              </a:spcAft>
            </a:pPr>
            <a:r>
              <a:rPr lang="en-US" sz="1800" dirty="0">
                <a:solidFill>
                  <a:srgbClr val="333333"/>
                </a:solidFill>
                <a:effectLst/>
                <a:latin typeface="inherit"/>
              </a:rPr>
              <a:t>Stroke (STK)</a:t>
            </a:r>
            <a:endParaRPr lang="en-US" sz="1800" dirty="0">
              <a:solidFill>
                <a:srgbClr val="333333"/>
              </a:solidFill>
              <a:effectLst/>
              <a:latin typeface="Calibri" panose="020F0502020204030204" pitchFamily="34" charset="0"/>
            </a:endParaRPr>
          </a:p>
          <a:p>
            <a:pPr rtl="0" fontAlgn="ctr">
              <a:spcBef>
                <a:spcPts val="0"/>
              </a:spcBef>
              <a:spcAft>
                <a:spcPts val="0"/>
              </a:spcAft>
            </a:pPr>
            <a:endParaRPr lang="en-US" sz="1800" dirty="0">
              <a:solidFill>
                <a:srgbClr val="333333"/>
              </a:solidFill>
              <a:effectLst/>
              <a:latin typeface="Calibri" panose="020F0502020204030204" pitchFamily="34" charset="0"/>
            </a:endParaRPr>
          </a:p>
          <a:p>
            <a:endParaRPr lang="en-US" dirty="0"/>
          </a:p>
        </p:txBody>
      </p:sp>
      <p:graphicFrame>
        <p:nvGraphicFramePr>
          <p:cNvPr id="4" name="Table 3">
            <a:extLst>
              <a:ext uri="{FF2B5EF4-FFF2-40B4-BE49-F238E27FC236}">
                <a16:creationId xmlns:a16="http://schemas.microsoft.com/office/drawing/2014/main" id="{80409E60-2366-8178-7D09-FE3AE06BAEB1}"/>
              </a:ext>
            </a:extLst>
          </p:cNvPr>
          <p:cNvGraphicFramePr>
            <a:graphicFrameLocks noGrp="1"/>
          </p:cNvGraphicFramePr>
          <p:nvPr>
            <p:extLst>
              <p:ext uri="{D42A27DB-BD31-4B8C-83A1-F6EECF244321}">
                <p14:modId xmlns:p14="http://schemas.microsoft.com/office/powerpoint/2010/main" val="1613005101"/>
              </p:ext>
            </p:extLst>
          </p:nvPr>
        </p:nvGraphicFramePr>
        <p:xfrm>
          <a:off x="532571" y="1755913"/>
          <a:ext cx="7925629" cy="1347344"/>
        </p:xfrm>
        <a:graphic>
          <a:graphicData uri="http://schemas.openxmlformats.org/drawingml/2006/table">
            <a:tbl>
              <a:tblPr firstRow="1" firstCol="1" bandRow="1">
                <a:tableStyleId>{5C22544A-7EE6-4342-B048-85BDC9FD1C3A}</a:tableStyleId>
              </a:tblPr>
              <a:tblGrid>
                <a:gridCol w="1887440">
                  <a:extLst>
                    <a:ext uri="{9D8B030D-6E8A-4147-A177-3AD203B41FA5}">
                      <a16:colId xmlns:a16="http://schemas.microsoft.com/office/drawing/2014/main" val="429487695"/>
                    </a:ext>
                  </a:extLst>
                </a:gridCol>
                <a:gridCol w="6038189">
                  <a:extLst>
                    <a:ext uri="{9D8B030D-6E8A-4147-A177-3AD203B41FA5}">
                      <a16:colId xmlns:a16="http://schemas.microsoft.com/office/drawing/2014/main" val="1785511488"/>
                    </a:ext>
                  </a:extLst>
                </a:gridCol>
              </a:tblGrid>
              <a:tr h="228600">
                <a:tc>
                  <a:txBody>
                    <a:bodyPr/>
                    <a:lstStyle/>
                    <a:p>
                      <a:pPr marL="0" marR="0">
                        <a:lnSpc>
                          <a:spcPct val="107000"/>
                        </a:lnSpc>
                        <a:spcBef>
                          <a:spcPts val="0"/>
                        </a:spcBef>
                        <a:spcAft>
                          <a:spcPts val="0"/>
                        </a:spcAft>
                      </a:pPr>
                      <a:r>
                        <a:rPr lang="en-US" sz="1400" dirty="0">
                          <a:solidFill>
                            <a:schemeClr val="tx1"/>
                          </a:solidFill>
                          <a:effectLst/>
                        </a:rPr>
                        <a:t>CSTK-01</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National Institutes of Health Stroke Scale (NIHSS) Score Performed for Ischemic Stroke Patients</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162005642"/>
                  </a:ext>
                </a:extLst>
              </a:tr>
              <a:tr h="228600">
                <a:tc>
                  <a:txBody>
                    <a:bodyPr/>
                    <a:lstStyle/>
                    <a:p>
                      <a:pPr marL="0" marR="0">
                        <a:lnSpc>
                          <a:spcPct val="107000"/>
                        </a:lnSpc>
                        <a:spcBef>
                          <a:spcPts val="0"/>
                        </a:spcBef>
                        <a:spcAft>
                          <a:spcPts val="0"/>
                        </a:spcAft>
                      </a:pPr>
                      <a:r>
                        <a:rPr lang="en-US" sz="1400" dirty="0">
                          <a:solidFill>
                            <a:schemeClr val="tx1"/>
                          </a:solidFill>
                          <a:effectLst/>
                        </a:rPr>
                        <a:t>CSTK-05</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Hemorrhagic Transformation</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010221954"/>
                  </a:ext>
                </a:extLst>
              </a:tr>
              <a:tr h="228600">
                <a:tc>
                  <a:txBody>
                    <a:bodyPr/>
                    <a:lstStyle/>
                    <a:p>
                      <a:pPr marL="0" marR="0">
                        <a:lnSpc>
                          <a:spcPct val="107000"/>
                        </a:lnSpc>
                        <a:spcBef>
                          <a:spcPts val="0"/>
                        </a:spcBef>
                        <a:spcAft>
                          <a:spcPts val="0"/>
                        </a:spcAft>
                      </a:pPr>
                      <a:r>
                        <a:rPr lang="en-US" sz="1400" dirty="0">
                          <a:solidFill>
                            <a:schemeClr val="tx1"/>
                          </a:solidFill>
                          <a:effectLst/>
                        </a:rPr>
                        <a:t>CSTK-08</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Thrombolysis in Cerebral Infarction (TICI) Post-Treatment Reperfusion Grade</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923032133"/>
                  </a:ext>
                </a:extLst>
              </a:tr>
              <a:tr h="228600">
                <a:tc>
                  <a:txBody>
                    <a:bodyPr/>
                    <a:lstStyle/>
                    <a:p>
                      <a:pPr marL="0" marR="0">
                        <a:lnSpc>
                          <a:spcPct val="107000"/>
                        </a:lnSpc>
                        <a:spcBef>
                          <a:spcPts val="0"/>
                        </a:spcBef>
                        <a:spcAft>
                          <a:spcPts val="0"/>
                        </a:spcAft>
                      </a:pPr>
                      <a:r>
                        <a:rPr lang="en-US" sz="1400" dirty="0">
                          <a:solidFill>
                            <a:schemeClr val="tx1"/>
                          </a:solidFill>
                          <a:effectLst/>
                        </a:rPr>
                        <a:t>CSTK-09</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Arrival Time to Skin Puncture</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38091155"/>
                  </a:ext>
                </a:extLst>
              </a:tr>
            </a:tbl>
          </a:graphicData>
        </a:graphic>
      </p:graphicFrame>
      <p:graphicFrame>
        <p:nvGraphicFramePr>
          <p:cNvPr id="5" name="Table 4">
            <a:extLst>
              <a:ext uri="{FF2B5EF4-FFF2-40B4-BE49-F238E27FC236}">
                <a16:creationId xmlns:a16="http://schemas.microsoft.com/office/drawing/2014/main" id="{42EF97D8-4D5E-85E5-E581-CFE37846A99B}"/>
              </a:ext>
            </a:extLst>
          </p:cNvPr>
          <p:cNvGraphicFramePr>
            <a:graphicFrameLocks noGrp="1"/>
          </p:cNvGraphicFramePr>
          <p:nvPr>
            <p:extLst>
              <p:ext uri="{D42A27DB-BD31-4B8C-83A1-F6EECF244321}">
                <p14:modId xmlns:p14="http://schemas.microsoft.com/office/powerpoint/2010/main" val="4041596450"/>
              </p:ext>
            </p:extLst>
          </p:nvPr>
        </p:nvGraphicFramePr>
        <p:xfrm>
          <a:off x="532571" y="4038601"/>
          <a:ext cx="7925629" cy="1828800"/>
        </p:xfrm>
        <a:graphic>
          <a:graphicData uri="http://schemas.openxmlformats.org/drawingml/2006/table">
            <a:tbl>
              <a:tblPr firstRow="1" firstCol="1" bandRow="1">
                <a:tableStyleId>{5C22544A-7EE6-4342-B048-85BDC9FD1C3A}</a:tableStyleId>
              </a:tblPr>
              <a:tblGrid>
                <a:gridCol w="1887440">
                  <a:extLst>
                    <a:ext uri="{9D8B030D-6E8A-4147-A177-3AD203B41FA5}">
                      <a16:colId xmlns:a16="http://schemas.microsoft.com/office/drawing/2014/main" val="3523817050"/>
                    </a:ext>
                  </a:extLst>
                </a:gridCol>
                <a:gridCol w="6038189">
                  <a:extLst>
                    <a:ext uri="{9D8B030D-6E8A-4147-A177-3AD203B41FA5}">
                      <a16:colId xmlns:a16="http://schemas.microsoft.com/office/drawing/2014/main" val="3851776668"/>
                    </a:ext>
                  </a:extLst>
                </a:gridCol>
              </a:tblGrid>
              <a:tr h="228600">
                <a:tc>
                  <a:txBody>
                    <a:bodyPr/>
                    <a:lstStyle/>
                    <a:p>
                      <a:pPr marL="0" marR="0">
                        <a:lnSpc>
                          <a:spcPct val="107000"/>
                        </a:lnSpc>
                        <a:spcBef>
                          <a:spcPts val="0"/>
                        </a:spcBef>
                        <a:spcAft>
                          <a:spcPts val="0"/>
                        </a:spcAft>
                      </a:pPr>
                      <a:r>
                        <a:rPr lang="en-US" sz="1400" b="1" dirty="0">
                          <a:solidFill>
                            <a:schemeClr val="tx1"/>
                          </a:solidFill>
                          <a:effectLst/>
                        </a:rPr>
                        <a:t>STK-1</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Venous Thromboembolism (VTE) Prophylaxis</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193169008"/>
                  </a:ext>
                </a:extLst>
              </a:tr>
              <a:tr h="228600">
                <a:tc>
                  <a:txBody>
                    <a:bodyPr/>
                    <a:lstStyle/>
                    <a:p>
                      <a:pPr marL="0" marR="0">
                        <a:lnSpc>
                          <a:spcPct val="107000"/>
                        </a:lnSpc>
                        <a:spcBef>
                          <a:spcPts val="0"/>
                        </a:spcBef>
                        <a:spcAft>
                          <a:spcPts val="0"/>
                        </a:spcAft>
                      </a:pPr>
                      <a:r>
                        <a:rPr lang="en-US" sz="1400" b="1" dirty="0">
                          <a:solidFill>
                            <a:schemeClr val="tx1"/>
                          </a:solidFill>
                          <a:effectLst/>
                        </a:rPr>
                        <a:t>STK-2</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Discharged on Antithrombotic Therapy</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791677991"/>
                  </a:ext>
                </a:extLst>
              </a:tr>
              <a:tr h="228600">
                <a:tc>
                  <a:txBody>
                    <a:bodyPr/>
                    <a:lstStyle/>
                    <a:p>
                      <a:pPr marL="0" marR="0">
                        <a:lnSpc>
                          <a:spcPct val="107000"/>
                        </a:lnSpc>
                        <a:spcBef>
                          <a:spcPts val="0"/>
                        </a:spcBef>
                        <a:spcAft>
                          <a:spcPts val="0"/>
                        </a:spcAft>
                      </a:pPr>
                      <a:r>
                        <a:rPr lang="en-US" sz="1400" b="1" dirty="0">
                          <a:solidFill>
                            <a:schemeClr val="tx1"/>
                          </a:solidFill>
                          <a:effectLst/>
                        </a:rPr>
                        <a:t>STK-3</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Anticoagulation Therapy for Atrial Fibrillation/Flutter</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976964553"/>
                  </a:ext>
                </a:extLst>
              </a:tr>
              <a:tr h="228600">
                <a:tc>
                  <a:txBody>
                    <a:bodyPr/>
                    <a:lstStyle/>
                    <a:p>
                      <a:pPr marL="0" marR="0">
                        <a:lnSpc>
                          <a:spcPct val="107000"/>
                        </a:lnSpc>
                        <a:spcBef>
                          <a:spcPts val="0"/>
                        </a:spcBef>
                        <a:spcAft>
                          <a:spcPts val="0"/>
                        </a:spcAft>
                      </a:pPr>
                      <a:r>
                        <a:rPr lang="en-US" sz="1400" b="1" dirty="0">
                          <a:solidFill>
                            <a:schemeClr val="tx1"/>
                          </a:solidFill>
                          <a:effectLst/>
                        </a:rPr>
                        <a:t>STK-4</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Thrombolytic Therapy</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446429623"/>
                  </a:ext>
                </a:extLst>
              </a:tr>
              <a:tr h="228600">
                <a:tc>
                  <a:txBody>
                    <a:bodyPr/>
                    <a:lstStyle/>
                    <a:p>
                      <a:pPr marL="0" marR="0">
                        <a:lnSpc>
                          <a:spcPct val="107000"/>
                        </a:lnSpc>
                        <a:spcBef>
                          <a:spcPts val="0"/>
                        </a:spcBef>
                        <a:spcAft>
                          <a:spcPts val="0"/>
                        </a:spcAft>
                      </a:pPr>
                      <a:r>
                        <a:rPr lang="en-US" sz="1400" b="1" dirty="0">
                          <a:solidFill>
                            <a:schemeClr val="tx1"/>
                          </a:solidFill>
                          <a:effectLst/>
                        </a:rPr>
                        <a:t>STK-5</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Antithrombotic Therapy By End of Hospital Day Two</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596280843"/>
                  </a:ext>
                </a:extLst>
              </a:tr>
              <a:tr h="228600">
                <a:tc>
                  <a:txBody>
                    <a:bodyPr/>
                    <a:lstStyle/>
                    <a:p>
                      <a:pPr marL="0" marR="0">
                        <a:lnSpc>
                          <a:spcPct val="107000"/>
                        </a:lnSpc>
                        <a:spcBef>
                          <a:spcPts val="0"/>
                        </a:spcBef>
                        <a:spcAft>
                          <a:spcPts val="0"/>
                        </a:spcAft>
                      </a:pPr>
                      <a:r>
                        <a:rPr lang="en-US" sz="1400" b="1" dirty="0">
                          <a:solidFill>
                            <a:schemeClr val="tx1"/>
                          </a:solidFill>
                          <a:effectLst/>
                        </a:rPr>
                        <a:t>STK-6</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Discharged on Statin Medication</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254136474"/>
                  </a:ext>
                </a:extLst>
              </a:tr>
              <a:tr h="228600">
                <a:tc>
                  <a:txBody>
                    <a:bodyPr/>
                    <a:lstStyle/>
                    <a:p>
                      <a:pPr marL="0" marR="0">
                        <a:lnSpc>
                          <a:spcPct val="107000"/>
                        </a:lnSpc>
                        <a:spcBef>
                          <a:spcPts val="0"/>
                        </a:spcBef>
                        <a:spcAft>
                          <a:spcPts val="0"/>
                        </a:spcAft>
                      </a:pPr>
                      <a:r>
                        <a:rPr lang="en-US" sz="1400" b="1" dirty="0">
                          <a:solidFill>
                            <a:schemeClr val="tx1"/>
                          </a:solidFill>
                          <a:effectLst/>
                        </a:rPr>
                        <a:t>STK-8</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Stroke Education</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806321072"/>
                  </a:ext>
                </a:extLst>
              </a:tr>
              <a:tr h="228600">
                <a:tc>
                  <a:txBody>
                    <a:bodyPr/>
                    <a:lstStyle/>
                    <a:p>
                      <a:pPr marL="0" marR="0">
                        <a:lnSpc>
                          <a:spcPct val="107000"/>
                        </a:lnSpc>
                        <a:spcBef>
                          <a:spcPts val="0"/>
                        </a:spcBef>
                        <a:spcAft>
                          <a:spcPts val="0"/>
                        </a:spcAft>
                      </a:pPr>
                      <a:r>
                        <a:rPr lang="en-US" sz="1400" b="1" dirty="0">
                          <a:solidFill>
                            <a:schemeClr val="tx1"/>
                          </a:solidFill>
                          <a:effectLst/>
                        </a:rPr>
                        <a:t>STK-10</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Assessed for Rehabilitation</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081736997"/>
                  </a:ext>
                </a:extLst>
              </a:tr>
            </a:tbl>
          </a:graphicData>
        </a:graphic>
      </p:graphicFrame>
    </p:spTree>
    <p:extLst>
      <p:ext uri="{BB962C8B-B14F-4D97-AF65-F5344CB8AC3E}">
        <p14:creationId xmlns:p14="http://schemas.microsoft.com/office/powerpoint/2010/main" val="11202965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7E1AC-65CB-A6F6-1E88-4C647B694481}"/>
              </a:ext>
            </a:extLst>
          </p:cNvPr>
          <p:cNvSpPr>
            <a:spLocks noGrp="1"/>
          </p:cNvSpPr>
          <p:nvPr>
            <p:ph type="title"/>
          </p:nvPr>
        </p:nvSpPr>
        <p:spPr/>
        <p:txBody>
          <a:bodyPr/>
          <a:lstStyle/>
          <a:p>
            <a:r>
              <a:rPr lang="en-US" dirty="0">
                <a:solidFill>
                  <a:schemeClr val="tx2"/>
                </a:solidFill>
              </a:rPr>
              <a:t>Acute Stroke Ready Certification (ASR)</a:t>
            </a:r>
          </a:p>
        </p:txBody>
      </p:sp>
      <p:graphicFrame>
        <p:nvGraphicFramePr>
          <p:cNvPr id="4" name="Table 3">
            <a:extLst>
              <a:ext uri="{FF2B5EF4-FFF2-40B4-BE49-F238E27FC236}">
                <a16:creationId xmlns:a16="http://schemas.microsoft.com/office/drawing/2014/main" id="{46575F84-46BC-074C-BF75-7D0BC32DAF29}"/>
              </a:ext>
            </a:extLst>
          </p:cNvPr>
          <p:cNvGraphicFramePr>
            <a:graphicFrameLocks noGrp="1"/>
          </p:cNvGraphicFramePr>
          <p:nvPr>
            <p:extLst>
              <p:ext uri="{D42A27DB-BD31-4B8C-83A1-F6EECF244321}">
                <p14:modId xmlns:p14="http://schemas.microsoft.com/office/powerpoint/2010/main" val="698268646"/>
              </p:ext>
            </p:extLst>
          </p:nvPr>
        </p:nvGraphicFramePr>
        <p:xfrm>
          <a:off x="476250" y="2514600"/>
          <a:ext cx="8191500" cy="1143000"/>
        </p:xfrm>
        <a:graphic>
          <a:graphicData uri="http://schemas.openxmlformats.org/drawingml/2006/table">
            <a:tbl>
              <a:tblPr firstRow="1" firstCol="1" bandRow="1">
                <a:tableStyleId>{5C22544A-7EE6-4342-B048-85BDC9FD1C3A}</a:tableStyleId>
              </a:tblPr>
              <a:tblGrid>
                <a:gridCol w="1950755">
                  <a:extLst>
                    <a:ext uri="{9D8B030D-6E8A-4147-A177-3AD203B41FA5}">
                      <a16:colId xmlns:a16="http://schemas.microsoft.com/office/drawing/2014/main" val="2290452915"/>
                    </a:ext>
                  </a:extLst>
                </a:gridCol>
                <a:gridCol w="6240745">
                  <a:extLst>
                    <a:ext uri="{9D8B030D-6E8A-4147-A177-3AD203B41FA5}">
                      <a16:colId xmlns:a16="http://schemas.microsoft.com/office/drawing/2014/main" val="3377223983"/>
                    </a:ext>
                  </a:extLst>
                </a:gridCol>
              </a:tblGrid>
              <a:tr h="228600">
                <a:tc>
                  <a:txBody>
                    <a:bodyPr/>
                    <a:lstStyle/>
                    <a:p>
                      <a:pPr marL="0" marR="0">
                        <a:lnSpc>
                          <a:spcPct val="107000"/>
                        </a:lnSpc>
                        <a:spcBef>
                          <a:spcPts val="0"/>
                        </a:spcBef>
                        <a:spcAft>
                          <a:spcPts val="0"/>
                        </a:spcAft>
                      </a:pPr>
                      <a:r>
                        <a:rPr lang="en-US" sz="1400" b="1" dirty="0">
                          <a:solidFill>
                            <a:schemeClr val="tx1"/>
                          </a:solidFill>
                          <a:effectLst/>
                        </a:rPr>
                        <a:t>ASR-IP-1</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dirty="0">
                          <a:solidFill>
                            <a:schemeClr val="tx1"/>
                          </a:solidFill>
                          <a:effectLst/>
                        </a:rPr>
                        <a:t>Thrombolytic Therapy: Inpatient Admission</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131545671"/>
                  </a:ext>
                </a:extLst>
              </a:tr>
              <a:tr h="228600">
                <a:tc>
                  <a:txBody>
                    <a:bodyPr/>
                    <a:lstStyle/>
                    <a:p>
                      <a:pPr marL="0" marR="0">
                        <a:lnSpc>
                          <a:spcPct val="107000"/>
                        </a:lnSpc>
                        <a:spcBef>
                          <a:spcPts val="0"/>
                        </a:spcBef>
                        <a:spcAft>
                          <a:spcPts val="0"/>
                        </a:spcAft>
                      </a:pPr>
                      <a:r>
                        <a:rPr lang="en-US" sz="1400" b="1">
                          <a:solidFill>
                            <a:schemeClr val="tx1"/>
                          </a:solidFill>
                          <a:effectLst/>
                        </a:rPr>
                        <a:t>ASR-IP-2</a:t>
                      </a:r>
                      <a:endParaRPr lang="en-US" sz="1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a:solidFill>
                            <a:schemeClr val="tx1"/>
                          </a:solidFill>
                          <a:effectLst/>
                        </a:rPr>
                        <a:t>Antithrombotic Therapy By End of Hospital Day 2</a:t>
                      </a:r>
                      <a:endParaRPr lang="en-US" sz="1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589384902"/>
                  </a:ext>
                </a:extLst>
              </a:tr>
              <a:tr h="228600">
                <a:tc>
                  <a:txBody>
                    <a:bodyPr/>
                    <a:lstStyle/>
                    <a:p>
                      <a:pPr marL="0" marR="0">
                        <a:lnSpc>
                          <a:spcPct val="107000"/>
                        </a:lnSpc>
                        <a:spcBef>
                          <a:spcPts val="0"/>
                        </a:spcBef>
                        <a:spcAft>
                          <a:spcPts val="0"/>
                        </a:spcAft>
                      </a:pPr>
                      <a:r>
                        <a:rPr lang="en-US" sz="1400" b="1">
                          <a:solidFill>
                            <a:schemeClr val="tx1"/>
                          </a:solidFill>
                          <a:effectLst/>
                        </a:rPr>
                        <a:t>ASR-IP-3</a:t>
                      </a:r>
                      <a:endParaRPr lang="en-US" sz="1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dirty="0">
                          <a:solidFill>
                            <a:schemeClr val="tx1"/>
                          </a:solidFill>
                          <a:effectLst/>
                        </a:rPr>
                        <a:t>Discharged on Antithrombotic Therapy</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787326155"/>
                  </a:ext>
                </a:extLst>
              </a:tr>
              <a:tr h="228600">
                <a:tc>
                  <a:txBody>
                    <a:bodyPr/>
                    <a:lstStyle/>
                    <a:p>
                      <a:pPr marL="0" marR="0">
                        <a:lnSpc>
                          <a:spcPct val="107000"/>
                        </a:lnSpc>
                        <a:spcBef>
                          <a:spcPts val="0"/>
                        </a:spcBef>
                        <a:spcAft>
                          <a:spcPts val="0"/>
                        </a:spcAft>
                      </a:pPr>
                      <a:r>
                        <a:rPr lang="en-US" sz="1400" b="1" dirty="0">
                          <a:solidFill>
                            <a:schemeClr val="tx1"/>
                          </a:solidFill>
                          <a:effectLst/>
                        </a:rPr>
                        <a:t>ASR-OP-1</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dirty="0">
                          <a:solidFill>
                            <a:schemeClr val="tx1"/>
                          </a:solidFill>
                          <a:effectLst/>
                        </a:rPr>
                        <a:t>Thrombolytic Therapy: Drip and Ship</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99929280"/>
                  </a:ext>
                </a:extLst>
              </a:tr>
              <a:tr h="228600">
                <a:tc>
                  <a:txBody>
                    <a:bodyPr/>
                    <a:lstStyle/>
                    <a:p>
                      <a:pPr marL="0" marR="0">
                        <a:lnSpc>
                          <a:spcPct val="107000"/>
                        </a:lnSpc>
                        <a:spcBef>
                          <a:spcPts val="0"/>
                        </a:spcBef>
                        <a:spcAft>
                          <a:spcPts val="0"/>
                        </a:spcAft>
                      </a:pPr>
                      <a:r>
                        <a:rPr lang="en-US" sz="1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STK-OP-1</a:t>
                      </a:r>
                    </a:p>
                  </a:txBody>
                  <a:tcPr marL="68580" marR="68580" marT="0" marB="0"/>
                </a:tc>
                <a:tc>
                  <a:txBody>
                    <a:bodyPr/>
                    <a:lstStyle/>
                    <a:p>
                      <a:pPr marL="0" marR="0" lvl="0" indent="0" algn="l" defTabSz="914301" rtl="0" eaLnBrk="1" fontAlgn="auto" latinLnBrk="0" hangingPunct="1">
                        <a:lnSpc>
                          <a:spcPct val="107000"/>
                        </a:lnSpc>
                        <a:spcBef>
                          <a:spcPts val="0"/>
                        </a:spcBef>
                        <a:spcAft>
                          <a:spcPts val="0"/>
                        </a:spcAft>
                        <a:buClrTx/>
                        <a:buSzTx/>
                        <a:buFontTx/>
                        <a:buNone/>
                        <a:tabLst/>
                        <a:defRPr/>
                      </a:pPr>
                      <a:r>
                        <a:rPr lang="en-US" sz="1400" b="1" dirty="0">
                          <a:solidFill>
                            <a:schemeClr val="tx1"/>
                          </a:solidFill>
                          <a:effectLst/>
                        </a:rPr>
                        <a:t>Door to Transfer to Another Hospital</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051448532"/>
                  </a:ext>
                </a:extLst>
              </a:tr>
            </a:tbl>
          </a:graphicData>
        </a:graphic>
      </p:graphicFrame>
    </p:spTree>
    <p:extLst>
      <p:ext uri="{BB962C8B-B14F-4D97-AF65-F5344CB8AC3E}">
        <p14:creationId xmlns:p14="http://schemas.microsoft.com/office/powerpoint/2010/main" val="31706711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DC78B-D496-1128-7DC6-5AF64B98865E}"/>
              </a:ext>
            </a:extLst>
          </p:cNvPr>
          <p:cNvSpPr>
            <a:spLocks noGrp="1"/>
          </p:cNvSpPr>
          <p:nvPr>
            <p:ph type="title"/>
          </p:nvPr>
        </p:nvSpPr>
        <p:spPr>
          <a:xfrm>
            <a:off x="476250" y="527913"/>
            <a:ext cx="8191500" cy="843687"/>
          </a:xfrm>
        </p:spPr>
        <p:txBody>
          <a:bodyPr/>
          <a:lstStyle/>
          <a:p>
            <a:r>
              <a:rPr lang="en-US" b="1" dirty="0">
                <a:solidFill>
                  <a:schemeClr val="tx2"/>
                </a:solidFill>
              </a:rPr>
              <a:t>MASSHealth Required Chart-Abstracted Measures </a:t>
            </a:r>
            <a:endParaRPr lang="en-US" dirty="0">
              <a:solidFill>
                <a:schemeClr val="tx2"/>
              </a:solidFill>
            </a:endParaRPr>
          </a:p>
        </p:txBody>
      </p:sp>
      <p:sp>
        <p:nvSpPr>
          <p:cNvPr id="3" name="Text Placeholder 2">
            <a:extLst>
              <a:ext uri="{FF2B5EF4-FFF2-40B4-BE49-F238E27FC236}">
                <a16:creationId xmlns:a16="http://schemas.microsoft.com/office/drawing/2014/main" id="{F3BB6E52-F630-2005-61D0-67CF6ABC2514}"/>
              </a:ext>
            </a:extLst>
          </p:cNvPr>
          <p:cNvSpPr>
            <a:spLocks noGrp="1"/>
          </p:cNvSpPr>
          <p:nvPr>
            <p:ph type="body" sz="quarter" idx="10"/>
          </p:nvPr>
        </p:nvSpPr>
        <p:spPr>
          <a:xfrm>
            <a:off x="476250" y="1700808"/>
            <a:ext cx="8286750" cy="4392017"/>
          </a:xfrm>
        </p:spPr>
        <p:txBody>
          <a:bodyPr>
            <a:normAutofit/>
          </a:bodyPr>
          <a:lstStyle/>
          <a:p>
            <a:pPr marL="0" indent="0">
              <a:buNone/>
            </a:pPr>
            <a:r>
              <a:rPr lang="en-US" sz="1600" b="0" dirty="0">
                <a:solidFill>
                  <a:schemeClr val="accent4"/>
                </a:solidFill>
              </a:rPr>
              <a:t>  </a:t>
            </a:r>
          </a:p>
          <a:p>
            <a:pPr marL="0" indent="0">
              <a:buNone/>
            </a:pPr>
            <a:br>
              <a:rPr lang="en-US" sz="1600" b="0" dirty="0">
                <a:solidFill>
                  <a:schemeClr val="accent4"/>
                </a:solidFill>
              </a:rPr>
            </a:br>
            <a:br>
              <a:rPr lang="en-US" sz="1600" dirty="0">
                <a:solidFill>
                  <a:schemeClr val="accent4"/>
                </a:solidFill>
              </a:rPr>
            </a:br>
            <a:br>
              <a:rPr lang="en-US" sz="1600" dirty="0">
                <a:solidFill>
                  <a:schemeClr val="accent4"/>
                </a:solidFill>
              </a:rPr>
            </a:br>
            <a:endParaRPr lang="en-US" sz="1600" b="0" dirty="0">
              <a:solidFill>
                <a:schemeClr val="accent4"/>
              </a:solidFill>
            </a:endParaRPr>
          </a:p>
        </p:txBody>
      </p:sp>
      <p:graphicFrame>
        <p:nvGraphicFramePr>
          <p:cNvPr id="4" name="Table 3">
            <a:extLst>
              <a:ext uri="{FF2B5EF4-FFF2-40B4-BE49-F238E27FC236}">
                <a16:creationId xmlns:a16="http://schemas.microsoft.com/office/drawing/2014/main" id="{B2C1409A-B04B-72D5-F48F-33A598D71B46}"/>
              </a:ext>
            </a:extLst>
          </p:cNvPr>
          <p:cNvGraphicFramePr>
            <a:graphicFrameLocks noGrp="1"/>
          </p:cNvGraphicFramePr>
          <p:nvPr>
            <p:extLst>
              <p:ext uri="{D42A27DB-BD31-4B8C-83A1-F6EECF244321}">
                <p14:modId xmlns:p14="http://schemas.microsoft.com/office/powerpoint/2010/main" val="1506579160"/>
              </p:ext>
            </p:extLst>
          </p:nvPr>
        </p:nvGraphicFramePr>
        <p:xfrm>
          <a:off x="685800" y="1922622"/>
          <a:ext cx="7924800" cy="2261426"/>
        </p:xfrm>
        <a:graphic>
          <a:graphicData uri="http://schemas.openxmlformats.org/drawingml/2006/table">
            <a:tbl>
              <a:tblPr firstRow="1" firstCol="1" bandRow="1">
                <a:tableStyleId>{5C22544A-7EE6-4342-B048-85BDC9FD1C3A}</a:tableStyleId>
              </a:tblPr>
              <a:tblGrid>
                <a:gridCol w="1887242">
                  <a:extLst>
                    <a:ext uri="{9D8B030D-6E8A-4147-A177-3AD203B41FA5}">
                      <a16:colId xmlns:a16="http://schemas.microsoft.com/office/drawing/2014/main" val="3700278005"/>
                    </a:ext>
                  </a:extLst>
                </a:gridCol>
                <a:gridCol w="6037558">
                  <a:extLst>
                    <a:ext uri="{9D8B030D-6E8A-4147-A177-3AD203B41FA5}">
                      <a16:colId xmlns:a16="http://schemas.microsoft.com/office/drawing/2014/main" val="2877221457"/>
                    </a:ext>
                  </a:extLst>
                </a:gridCol>
              </a:tblGrid>
              <a:tr h="228600">
                <a:tc>
                  <a:txBody>
                    <a:bodyPr/>
                    <a:lstStyle/>
                    <a:p>
                      <a:pPr marL="0" marR="0">
                        <a:lnSpc>
                          <a:spcPct val="107000"/>
                        </a:lnSpc>
                        <a:spcBef>
                          <a:spcPts val="0"/>
                        </a:spcBef>
                        <a:spcAft>
                          <a:spcPts val="0"/>
                        </a:spcAft>
                      </a:pPr>
                      <a:r>
                        <a:rPr lang="en-US" sz="1400" dirty="0">
                          <a:solidFill>
                            <a:schemeClr val="tx1"/>
                          </a:solidFill>
                          <a:effectLst/>
                        </a:rPr>
                        <a:t>CCM-1</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rPr>
                        <a:t>Reconciled Medication List Received by Discharged Patient</a:t>
                      </a:r>
                      <a:r>
                        <a:rPr lang="en-US" sz="1400" b="0" dirty="0">
                          <a:effectLst/>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174008148"/>
                  </a:ext>
                </a:extLst>
              </a:tr>
              <a:tr h="228600">
                <a:tc>
                  <a:txBody>
                    <a:bodyPr/>
                    <a:lstStyle/>
                    <a:p>
                      <a:pPr marL="0" marR="0">
                        <a:lnSpc>
                          <a:spcPct val="107000"/>
                        </a:lnSpc>
                        <a:spcBef>
                          <a:spcPts val="0"/>
                        </a:spcBef>
                        <a:spcAft>
                          <a:spcPts val="0"/>
                        </a:spcAft>
                      </a:pPr>
                      <a:r>
                        <a:rPr lang="en-US" sz="1400" dirty="0">
                          <a:solidFill>
                            <a:schemeClr val="tx1"/>
                          </a:solidFill>
                          <a:effectLst/>
                        </a:rPr>
                        <a:t>CCM-2</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effectLst/>
                        </a:rPr>
                        <a:t>Transition Record with Specified Elements Received by Discharged Patient</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559399845"/>
                  </a:ext>
                </a:extLst>
              </a:tr>
              <a:tr h="228600">
                <a:tc>
                  <a:txBody>
                    <a:bodyPr/>
                    <a:lstStyle/>
                    <a:p>
                      <a:pPr marL="0" marR="0">
                        <a:lnSpc>
                          <a:spcPct val="107000"/>
                        </a:lnSpc>
                        <a:spcBef>
                          <a:spcPts val="0"/>
                        </a:spcBef>
                        <a:spcAft>
                          <a:spcPts val="0"/>
                        </a:spcAft>
                      </a:pPr>
                      <a:r>
                        <a:rPr lang="en-US" sz="1400">
                          <a:solidFill>
                            <a:schemeClr val="tx1"/>
                          </a:solidFill>
                          <a:effectLst/>
                        </a:rPr>
                        <a:t>CCM-3</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effectLst/>
                        </a:rPr>
                        <a:t>Timely Transition of Transition Record</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170235999"/>
                  </a:ext>
                </a:extLst>
              </a:tr>
              <a:tr h="228600">
                <a:tc>
                  <a:txBody>
                    <a:bodyPr/>
                    <a:lstStyle/>
                    <a:p>
                      <a:pPr marL="0" marR="0">
                        <a:lnSpc>
                          <a:spcPct val="107000"/>
                        </a:lnSpc>
                        <a:spcBef>
                          <a:spcPts val="0"/>
                        </a:spcBef>
                        <a:spcAft>
                          <a:spcPts val="0"/>
                        </a:spcAft>
                      </a:pPr>
                      <a:r>
                        <a:rPr lang="en-US" sz="1400">
                          <a:solidFill>
                            <a:schemeClr val="tx1"/>
                          </a:solidFill>
                          <a:effectLst/>
                        </a:rPr>
                        <a:t>MAT-4</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effectLst/>
                        </a:rPr>
                        <a:t>Cesarean Birth, Nulliparous vertex singleton term</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315664551"/>
                  </a:ext>
                </a:extLst>
              </a:tr>
              <a:tr h="228600">
                <a:tc>
                  <a:txBody>
                    <a:bodyPr/>
                    <a:lstStyle/>
                    <a:p>
                      <a:pPr marL="0" marR="0">
                        <a:lnSpc>
                          <a:spcPct val="107000"/>
                        </a:lnSpc>
                        <a:spcBef>
                          <a:spcPts val="0"/>
                        </a:spcBef>
                        <a:spcAft>
                          <a:spcPts val="0"/>
                        </a:spcAft>
                      </a:pPr>
                      <a:r>
                        <a:rPr lang="en-US" sz="1400">
                          <a:solidFill>
                            <a:schemeClr val="tx1"/>
                          </a:solidFill>
                          <a:effectLst/>
                        </a:rPr>
                        <a:t>NEWB-3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effectLst/>
                        </a:rPr>
                        <a:t>Unexpected Complications in Term Newborns</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794225579"/>
                  </a:ext>
                </a:extLst>
              </a:tr>
              <a:tr h="228600">
                <a:tc>
                  <a:txBody>
                    <a:bodyPr/>
                    <a:lstStyle/>
                    <a:p>
                      <a:pPr marL="0" marR="0">
                        <a:lnSpc>
                          <a:spcPct val="107000"/>
                        </a:lnSpc>
                        <a:spcBef>
                          <a:spcPts val="0"/>
                        </a:spcBef>
                        <a:spcAft>
                          <a:spcPts val="0"/>
                        </a:spcAft>
                      </a:pPr>
                      <a:r>
                        <a:rPr lang="en-US" sz="1400">
                          <a:solidFill>
                            <a:schemeClr val="tx1"/>
                          </a:solidFill>
                          <a:effectLst/>
                        </a:rPr>
                        <a:t>MH-SUB-2</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effectLst/>
                        </a:rPr>
                        <a:t>Alcohol Use Brief Intervention Provided or Offered  </a:t>
                      </a:r>
                    </a:p>
                    <a:p>
                      <a:pPr marL="0" marR="0">
                        <a:lnSpc>
                          <a:spcPct val="107000"/>
                        </a:lnSpc>
                        <a:spcBef>
                          <a:spcPts val="0"/>
                        </a:spcBef>
                        <a:spcAft>
                          <a:spcPts val="0"/>
                        </a:spcAft>
                      </a:pPr>
                      <a:r>
                        <a:rPr lang="en-US" sz="1400" b="0" dirty="0">
                          <a:solidFill>
                            <a:srgbClr val="FF0000"/>
                          </a:solidFill>
                          <a:effectLst/>
                        </a:rPr>
                        <a:t>*Beginning July 1, 2023</a:t>
                      </a:r>
                      <a:endParaRPr lang="en-US" sz="14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418724014"/>
                  </a:ext>
                </a:extLst>
              </a:tr>
              <a:tr h="228600">
                <a:tc>
                  <a:txBody>
                    <a:bodyPr/>
                    <a:lstStyle/>
                    <a:p>
                      <a:pPr marL="0" marR="0">
                        <a:lnSpc>
                          <a:spcPct val="107000"/>
                        </a:lnSpc>
                        <a:spcBef>
                          <a:spcPts val="0"/>
                        </a:spcBef>
                        <a:spcAft>
                          <a:spcPts val="0"/>
                        </a:spcAft>
                      </a:pPr>
                      <a:r>
                        <a:rPr lang="en-US" sz="1400" dirty="0">
                          <a:solidFill>
                            <a:schemeClr val="tx1"/>
                          </a:solidFill>
                          <a:effectLst/>
                        </a:rPr>
                        <a:t>MH-SUB-3</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0" dirty="0">
                          <a:effectLst/>
                        </a:rPr>
                        <a:t>Alcohol &amp; Other Drug Use Disorder Treatment Provided/Offered at Discharge </a:t>
                      </a:r>
                      <a:br>
                        <a:rPr lang="en-US" sz="1400" b="0" dirty="0">
                          <a:effectLst/>
                        </a:rPr>
                      </a:br>
                      <a:r>
                        <a:rPr lang="en-US" sz="1400" b="0" dirty="0">
                          <a:solidFill>
                            <a:srgbClr val="FF0000"/>
                          </a:solidFill>
                          <a:effectLst/>
                        </a:rPr>
                        <a:t>*Beginning July 1, 2023</a:t>
                      </a:r>
                      <a:endParaRPr lang="en-US" sz="14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757177606"/>
                  </a:ext>
                </a:extLst>
              </a:tr>
            </a:tbl>
          </a:graphicData>
        </a:graphic>
      </p:graphicFrame>
    </p:spTree>
    <p:extLst>
      <p:ext uri="{BB962C8B-B14F-4D97-AF65-F5344CB8AC3E}">
        <p14:creationId xmlns:p14="http://schemas.microsoft.com/office/powerpoint/2010/main" val="271510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D4B290C-5862-4DBB-87BC-B75A786FFA9C}"/>
              </a:ext>
            </a:extLst>
          </p:cNvPr>
          <p:cNvSpPr>
            <a:spLocks noGrp="1"/>
          </p:cNvSpPr>
          <p:nvPr>
            <p:ph type="title"/>
          </p:nvPr>
        </p:nvSpPr>
        <p:spPr>
          <a:xfrm>
            <a:off x="476250" y="527913"/>
            <a:ext cx="8191500" cy="837321"/>
          </a:xfrm>
        </p:spPr>
        <p:txBody>
          <a:bodyPr/>
          <a:lstStyle/>
          <a:p>
            <a:r>
              <a:rPr lang="en-US" dirty="0"/>
              <a:t>Hospital Name </a:t>
            </a:r>
            <a:br>
              <a:rPr lang="en-US" dirty="0"/>
            </a:br>
            <a:r>
              <a:rPr lang="en-US" dirty="0"/>
              <a:t>Target Timeline</a:t>
            </a:r>
          </a:p>
        </p:txBody>
      </p:sp>
      <p:sp>
        <p:nvSpPr>
          <p:cNvPr id="17" name="Text Placeholder 16">
            <a:extLst>
              <a:ext uri="{FF2B5EF4-FFF2-40B4-BE49-F238E27FC236}">
                <a16:creationId xmlns:a16="http://schemas.microsoft.com/office/drawing/2014/main" id="{3C1CCA83-7207-449F-A916-AE3B53947E41}"/>
              </a:ext>
            </a:extLst>
          </p:cNvPr>
          <p:cNvSpPr>
            <a:spLocks noGrp="1"/>
          </p:cNvSpPr>
          <p:nvPr>
            <p:ph type="body" sz="quarter" idx="12"/>
          </p:nvPr>
        </p:nvSpPr>
        <p:spPr>
          <a:xfrm>
            <a:off x="381000" y="1527268"/>
            <a:ext cx="8191500" cy="313837"/>
          </a:xfrm>
        </p:spPr>
        <p:txBody>
          <a:bodyPr/>
          <a:lstStyle/>
          <a:p>
            <a:r>
              <a:rPr lang="en-US" dirty="0"/>
              <a:t>Review of the Hospitals target dates based on Go-Live date</a:t>
            </a:r>
          </a:p>
          <a:p>
            <a:endParaRPr lang="en-US" dirty="0"/>
          </a:p>
        </p:txBody>
      </p:sp>
      <p:pic>
        <p:nvPicPr>
          <p:cNvPr id="3" name="Picture 2">
            <a:extLst>
              <a:ext uri="{FF2B5EF4-FFF2-40B4-BE49-F238E27FC236}">
                <a16:creationId xmlns:a16="http://schemas.microsoft.com/office/drawing/2014/main" id="{57FC5255-A7E2-CC9F-022A-81E20F087AE6}"/>
              </a:ext>
            </a:extLst>
          </p:cNvPr>
          <p:cNvPicPr>
            <a:picLocks noChangeAspect="1"/>
          </p:cNvPicPr>
          <p:nvPr/>
        </p:nvPicPr>
        <p:blipFill>
          <a:blip r:embed="rId3"/>
          <a:stretch>
            <a:fillRect/>
          </a:stretch>
        </p:blipFill>
        <p:spPr>
          <a:xfrm>
            <a:off x="530986" y="4191000"/>
            <a:ext cx="8124505" cy="1752600"/>
          </a:xfrm>
          <a:prstGeom prst="rect">
            <a:avLst/>
          </a:prstGeom>
        </p:spPr>
      </p:pic>
      <p:pic>
        <p:nvPicPr>
          <p:cNvPr id="7" name="Picture 6">
            <a:extLst>
              <a:ext uri="{FF2B5EF4-FFF2-40B4-BE49-F238E27FC236}">
                <a16:creationId xmlns:a16="http://schemas.microsoft.com/office/drawing/2014/main" id="{07B24DBA-8C3E-88FC-C6EB-B17126443F0D}"/>
              </a:ext>
            </a:extLst>
          </p:cNvPr>
          <p:cNvPicPr>
            <a:picLocks noChangeAspect="1"/>
          </p:cNvPicPr>
          <p:nvPr/>
        </p:nvPicPr>
        <p:blipFill>
          <a:blip r:embed="rId4"/>
          <a:stretch>
            <a:fillRect/>
          </a:stretch>
        </p:blipFill>
        <p:spPr>
          <a:xfrm>
            <a:off x="507795" y="2066682"/>
            <a:ext cx="8270535" cy="1819518"/>
          </a:xfrm>
          <a:prstGeom prst="rect">
            <a:avLst/>
          </a:prstGeom>
        </p:spPr>
      </p:pic>
    </p:spTree>
    <p:extLst>
      <p:ext uri="{BB962C8B-B14F-4D97-AF65-F5344CB8AC3E}">
        <p14:creationId xmlns:p14="http://schemas.microsoft.com/office/powerpoint/2010/main" val="2647515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AECFA-615A-435C-8320-65D71E6BEB66}"/>
              </a:ext>
            </a:extLst>
          </p:cNvPr>
          <p:cNvSpPr>
            <a:spLocks noGrp="1"/>
          </p:cNvSpPr>
          <p:nvPr>
            <p:ph type="title"/>
          </p:nvPr>
        </p:nvSpPr>
        <p:spPr/>
        <p:txBody>
          <a:bodyPr anchor="ctr">
            <a:normAutofit/>
          </a:bodyPr>
          <a:lstStyle/>
          <a:p>
            <a:r>
              <a:rPr lang="en-US" dirty="0"/>
              <a:t>General Information</a:t>
            </a:r>
          </a:p>
        </p:txBody>
      </p:sp>
      <p:sp>
        <p:nvSpPr>
          <p:cNvPr id="3" name="Content Placeholder 2">
            <a:extLst>
              <a:ext uri="{FF2B5EF4-FFF2-40B4-BE49-F238E27FC236}">
                <a16:creationId xmlns:a16="http://schemas.microsoft.com/office/drawing/2014/main" id="{8AFE8B10-986A-4428-AD09-4EAB617B3126}"/>
              </a:ext>
            </a:extLst>
          </p:cNvPr>
          <p:cNvSpPr>
            <a:spLocks noGrp="1"/>
          </p:cNvSpPr>
          <p:nvPr>
            <p:ph type="body" sz="quarter" idx="10"/>
          </p:nvPr>
        </p:nvSpPr>
        <p:spPr>
          <a:xfrm>
            <a:off x="476250" y="1700808"/>
            <a:ext cx="8191500" cy="4392017"/>
          </a:xfrm>
        </p:spPr>
        <p:txBody>
          <a:bodyPr>
            <a:normAutofit/>
          </a:bodyPr>
          <a:lstStyle/>
          <a:p>
            <a:r>
              <a:rPr lang="en-US" dirty="0"/>
              <a:t>GWTG </a:t>
            </a:r>
          </a:p>
          <a:p>
            <a:r>
              <a:rPr lang="en-US" sz="1800" dirty="0"/>
              <a:t>HF and Stroke integration available</a:t>
            </a:r>
          </a:p>
          <a:p>
            <a:pPr lvl="2"/>
            <a:r>
              <a:rPr lang="en-US" dirty="0"/>
              <a:t>Abstractor transmits data to GWTG from ENCOR for Hospital Abstracted Measures.</a:t>
            </a:r>
          </a:p>
          <a:p>
            <a:pPr lvl="2"/>
            <a:r>
              <a:rPr lang="en-US" dirty="0"/>
              <a:t>Data is passed over to GWTG to populate their worksheet</a:t>
            </a:r>
          </a:p>
          <a:p>
            <a:pPr lvl="2"/>
            <a:r>
              <a:rPr lang="en-US" dirty="0"/>
              <a:t>Abstractor completes the GWTG worksheet </a:t>
            </a:r>
          </a:p>
          <a:p>
            <a:pPr marL="354012" lvl="2" indent="0">
              <a:buNone/>
            </a:pPr>
            <a:endParaRPr lang="en-US" sz="1800" b="0" i="0" u="none" strike="noStrike" baseline="0" dirty="0">
              <a:solidFill>
                <a:srgbClr val="000000"/>
              </a:solidFill>
              <a:latin typeface="Arial" panose="020B0604020202020204" pitchFamily="34" charset="0"/>
            </a:endParaRPr>
          </a:p>
          <a:p>
            <a:pPr marL="354012" lvl="2" indent="0">
              <a:buNone/>
            </a:pPr>
            <a:endParaRPr lang="en-US" sz="1800" b="0" i="0" u="none" strike="noStrike" baseline="0" dirty="0">
              <a:solidFill>
                <a:srgbClr val="000000"/>
              </a:solidFill>
              <a:latin typeface="Arial" panose="020B0604020202020204" pitchFamily="34" charset="0"/>
            </a:endParaRPr>
          </a:p>
          <a:p>
            <a:r>
              <a:rPr lang="en-US" b="1" i="0" u="none" strike="noStrike" baseline="0" dirty="0">
                <a:latin typeface="Arial" panose="020B0604020202020204" pitchFamily="34" charset="0"/>
              </a:rPr>
              <a:t>MASS Health </a:t>
            </a:r>
          </a:p>
          <a:p>
            <a:r>
              <a:rPr lang="en-US" sz="1800" b="0" i="0" u="none" strike="noStrike" baseline="0" dirty="0">
                <a:latin typeface="Arial" panose="020B0604020202020204" pitchFamily="34" charset="0"/>
              </a:rPr>
              <a:t>Medisolv is an authorized vendor for the MassHealth initiative</a:t>
            </a:r>
          </a:p>
          <a:p>
            <a:pPr marL="342900" lvl="1" indent="0">
              <a:buNone/>
            </a:pPr>
            <a:endParaRPr lang="en-US" dirty="0"/>
          </a:p>
        </p:txBody>
      </p:sp>
    </p:spTree>
    <p:extLst>
      <p:ext uri="{BB962C8B-B14F-4D97-AF65-F5344CB8AC3E}">
        <p14:creationId xmlns:p14="http://schemas.microsoft.com/office/powerpoint/2010/main" val="856533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type="body" sz="quarter" idx="10"/>
          </p:nvPr>
        </p:nvSpPr>
        <p:spPr/>
        <p:txBody>
          <a:bodyPr>
            <a:normAutofit/>
          </a:bodyPr>
          <a:lstStyle/>
          <a:p>
            <a:r>
              <a:rPr lang="en-US" dirty="0"/>
              <a:t>We will work closely with you to ensure a smooth transition to ENCOR Abstracted. </a:t>
            </a:r>
          </a:p>
        </p:txBody>
      </p:sp>
      <p:sp>
        <p:nvSpPr>
          <p:cNvPr id="8" name="Text Placeholder 7">
            <a:extLst>
              <a:ext uri="{FF2B5EF4-FFF2-40B4-BE49-F238E27FC236}">
                <a16:creationId xmlns:a16="http://schemas.microsoft.com/office/drawing/2014/main" id="{BD26BE13-3386-4148-93E8-FAACAD451D52}"/>
              </a:ext>
            </a:extLst>
          </p:cNvPr>
          <p:cNvSpPr>
            <a:spLocks noGrp="1"/>
          </p:cNvSpPr>
          <p:nvPr>
            <p:ph type="body" sz="quarter" idx="12"/>
          </p:nvPr>
        </p:nvSpPr>
        <p:spPr>
          <a:xfrm>
            <a:off x="585148" y="4143725"/>
            <a:ext cx="2334598" cy="2333275"/>
          </a:xfrm>
        </p:spPr>
        <p:txBody>
          <a:bodyPr>
            <a:normAutofit/>
          </a:bodyPr>
          <a:lstStyle/>
          <a:p>
            <a:r>
              <a:rPr lang="en-US" dirty="0"/>
              <a:t>Updates:  </a:t>
            </a:r>
          </a:p>
          <a:p>
            <a:r>
              <a:rPr lang="en-US" b="1" dirty="0"/>
              <a:t>Weekly 30-minute Zoom calls</a:t>
            </a:r>
          </a:p>
          <a:p>
            <a:pPr marL="285750" indent="-285750" algn="l">
              <a:lnSpc>
                <a:spcPct val="100000"/>
              </a:lnSpc>
              <a:spcBef>
                <a:spcPts val="0"/>
              </a:spcBef>
              <a:buFont typeface="Arial" panose="020B0604020202020204" pitchFamily="34" charset="0"/>
              <a:buChar char="•"/>
            </a:pPr>
            <a:r>
              <a:rPr lang="en-US" sz="1100" dirty="0"/>
              <a:t>Progress of SFTP Account</a:t>
            </a:r>
          </a:p>
          <a:p>
            <a:pPr marL="285750" indent="-285750" algn="l">
              <a:lnSpc>
                <a:spcPct val="100000"/>
              </a:lnSpc>
              <a:spcBef>
                <a:spcPts val="0"/>
              </a:spcBef>
              <a:buFont typeface="Arial" panose="020B0604020202020204" pitchFamily="34" charset="0"/>
              <a:buChar char="•"/>
            </a:pPr>
            <a:r>
              <a:rPr lang="en-US" sz="1100" dirty="0"/>
              <a:t>Progress of Test Files</a:t>
            </a:r>
          </a:p>
          <a:p>
            <a:pPr marL="285750" indent="-285750" algn="l">
              <a:lnSpc>
                <a:spcPct val="100000"/>
              </a:lnSpc>
              <a:spcBef>
                <a:spcPts val="0"/>
              </a:spcBef>
              <a:buFont typeface="Arial" panose="020B0604020202020204" pitchFamily="34" charset="0"/>
              <a:buChar char="•"/>
            </a:pPr>
            <a:r>
              <a:rPr lang="en-US" sz="1100" dirty="0"/>
              <a:t>Progress of Registration</a:t>
            </a:r>
          </a:p>
          <a:p>
            <a:pPr marL="285750" indent="-285750" algn="l">
              <a:lnSpc>
                <a:spcPct val="100000"/>
              </a:lnSpc>
              <a:spcBef>
                <a:spcPts val="0"/>
              </a:spcBef>
              <a:buFont typeface="Arial" panose="020B0604020202020204" pitchFamily="34" charset="0"/>
              <a:buChar char="•"/>
            </a:pPr>
            <a:r>
              <a:rPr lang="en-US" sz="1100" dirty="0"/>
              <a:t>Review of Knowledge Center</a:t>
            </a:r>
          </a:p>
          <a:p>
            <a:pPr marL="285750" indent="-285750" algn="l">
              <a:lnSpc>
                <a:spcPct val="100000"/>
              </a:lnSpc>
              <a:spcBef>
                <a:spcPts val="0"/>
              </a:spcBef>
              <a:buFont typeface="Arial" panose="020B0604020202020204" pitchFamily="34" charset="0"/>
              <a:buChar char="•"/>
            </a:pPr>
            <a:r>
              <a:rPr lang="en-US" sz="1100" dirty="0"/>
              <a:t>Managing Users</a:t>
            </a:r>
          </a:p>
          <a:p>
            <a:pPr marL="285750" indent="-285750" algn="l">
              <a:lnSpc>
                <a:spcPct val="100000"/>
              </a:lnSpc>
              <a:spcBef>
                <a:spcPts val="0"/>
              </a:spcBef>
              <a:buFont typeface="Arial" panose="020B0604020202020204" pitchFamily="34" charset="0"/>
              <a:buChar char="•"/>
            </a:pPr>
            <a:r>
              <a:rPr lang="en-US" sz="1100" dirty="0"/>
              <a:t>File Imports</a:t>
            </a:r>
          </a:p>
        </p:txBody>
      </p:sp>
      <p:sp>
        <p:nvSpPr>
          <p:cNvPr id="9" name="Text Placeholder 8">
            <a:extLst>
              <a:ext uri="{FF2B5EF4-FFF2-40B4-BE49-F238E27FC236}">
                <a16:creationId xmlns:a16="http://schemas.microsoft.com/office/drawing/2014/main" id="{C55B1AA7-3745-4989-8A8D-ED61CD61C9F5}"/>
              </a:ext>
            </a:extLst>
          </p:cNvPr>
          <p:cNvSpPr>
            <a:spLocks noGrp="1"/>
          </p:cNvSpPr>
          <p:nvPr>
            <p:ph type="body" sz="quarter" idx="16"/>
          </p:nvPr>
        </p:nvSpPr>
        <p:spPr/>
        <p:txBody>
          <a:bodyPr/>
          <a:lstStyle/>
          <a:p>
            <a:r>
              <a:rPr lang="en-US" sz="1800" i="0" u="none" strike="noStrike" baseline="0" dirty="0">
                <a:latin typeface="Arial" panose="020B0604020202020204" pitchFamily="34" charset="0"/>
              </a:rPr>
              <a:t>Schedule Updates </a:t>
            </a:r>
          </a:p>
        </p:txBody>
      </p:sp>
      <p:sp>
        <p:nvSpPr>
          <p:cNvPr id="10" name="Text Placeholder 9">
            <a:extLst>
              <a:ext uri="{FF2B5EF4-FFF2-40B4-BE49-F238E27FC236}">
                <a16:creationId xmlns:a16="http://schemas.microsoft.com/office/drawing/2014/main" id="{B91C0D33-8863-4A71-AC4A-05D575427692}"/>
              </a:ext>
            </a:extLst>
          </p:cNvPr>
          <p:cNvSpPr>
            <a:spLocks noGrp="1"/>
          </p:cNvSpPr>
          <p:nvPr>
            <p:ph type="body" sz="quarter" idx="17"/>
          </p:nvPr>
        </p:nvSpPr>
        <p:spPr/>
        <p:txBody>
          <a:bodyPr>
            <a:normAutofit lnSpcReduction="10000"/>
          </a:bodyPr>
          <a:lstStyle/>
          <a:p>
            <a:r>
              <a:rPr lang="en-US" dirty="0"/>
              <a:t>Return the Measure Selection form to your consultants.  This form will be used to enable the measures at your site. </a:t>
            </a:r>
          </a:p>
          <a:p>
            <a:r>
              <a:rPr lang="en-US" dirty="0"/>
              <a:t>PLEASE REVIEW CAREFULLY</a:t>
            </a:r>
          </a:p>
        </p:txBody>
      </p:sp>
      <p:sp>
        <p:nvSpPr>
          <p:cNvPr id="11" name="Text Placeholder 10">
            <a:extLst>
              <a:ext uri="{FF2B5EF4-FFF2-40B4-BE49-F238E27FC236}">
                <a16:creationId xmlns:a16="http://schemas.microsoft.com/office/drawing/2014/main" id="{EBD20DEF-D8FB-4EBC-B473-FADCAAB51F47}"/>
              </a:ext>
            </a:extLst>
          </p:cNvPr>
          <p:cNvSpPr>
            <a:spLocks noGrp="1"/>
          </p:cNvSpPr>
          <p:nvPr>
            <p:ph type="body" sz="quarter" idx="18"/>
          </p:nvPr>
        </p:nvSpPr>
        <p:spPr/>
        <p:txBody>
          <a:bodyPr/>
          <a:lstStyle/>
          <a:p>
            <a:r>
              <a:rPr lang="en-US" dirty="0"/>
              <a:t>Complete Measure Selections</a:t>
            </a:r>
          </a:p>
        </p:txBody>
      </p:sp>
      <p:sp>
        <p:nvSpPr>
          <p:cNvPr id="12" name="Text Placeholder 11">
            <a:extLst>
              <a:ext uri="{FF2B5EF4-FFF2-40B4-BE49-F238E27FC236}">
                <a16:creationId xmlns:a16="http://schemas.microsoft.com/office/drawing/2014/main" id="{F4516650-8EE4-4679-900B-FC1949899E42}"/>
              </a:ext>
            </a:extLst>
          </p:cNvPr>
          <p:cNvSpPr>
            <a:spLocks noGrp="1"/>
          </p:cNvSpPr>
          <p:nvPr>
            <p:ph type="body" sz="quarter" idx="19"/>
          </p:nvPr>
        </p:nvSpPr>
        <p:spPr/>
        <p:txBody>
          <a:bodyPr>
            <a:normAutofit fontScale="77500" lnSpcReduction="20000"/>
          </a:bodyPr>
          <a:lstStyle/>
          <a:p>
            <a:r>
              <a:rPr lang="en-US" sz="1800" b="0" i="0" u="none" strike="noStrike" baseline="0" dirty="0">
                <a:latin typeface="Arial" panose="020B0604020202020204" pitchFamily="34" charset="0"/>
              </a:rPr>
              <a:t>You will receive an e-mail from Medisolv that will take you through the registration process.  </a:t>
            </a:r>
          </a:p>
          <a:p>
            <a:r>
              <a:rPr lang="en-US" sz="1800" b="0" i="0" u="none" strike="noStrike" baseline="0" dirty="0">
                <a:latin typeface="Arial" panose="020B0604020202020204" pitchFamily="34" charset="0"/>
              </a:rPr>
              <a:t>This needs to be completed prior to ENCOR for Hospital Abstracted Measures training.</a:t>
            </a:r>
            <a:endParaRPr lang="en-US" dirty="0"/>
          </a:p>
        </p:txBody>
      </p:sp>
      <p:sp>
        <p:nvSpPr>
          <p:cNvPr id="13" name="Text Placeholder 12">
            <a:extLst>
              <a:ext uri="{FF2B5EF4-FFF2-40B4-BE49-F238E27FC236}">
                <a16:creationId xmlns:a16="http://schemas.microsoft.com/office/drawing/2014/main" id="{DA84BE95-CC23-4EDB-B9A9-BB7839D73D21}"/>
              </a:ext>
            </a:extLst>
          </p:cNvPr>
          <p:cNvSpPr>
            <a:spLocks noGrp="1"/>
          </p:cNvSpPr>
          <p:nvPr>
            <p:ph type="body" sz="quarter" idx="20"/>
          </p:nvPr>
        </p:nvSpPr>
        <p:spPr/>
        <p:txBody>
          <a:bodyPr/>
          <a:lstStyle/>
          <a:p>
            <a:r>
              <a:rPr lang="en-US" dirty="0"/>
              <a:t>Complete ENCOR Registration</a:t>
            </a:r>
          </a:p>
        </p:txBody>
      </p:sp>
    </p:spTree>
    <p:extLst>
      <p:ext uri="{BB962C8B-B14F-4D97-AF65-F5344CB8AC3E}">
        <p14:creationId xmlns:p14="http://schemas.microsoft.com/office/powerpoint/2010/main" val="1306695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E-Mail</a:t>
            </a:r>
          </a:p>
        </p:txBody>
      </p:sp>
      <p:sp>
        <p:nvSpPr>
          <p:cNvPr id="3" name="Text Placeholder 2">
            <a:extLst>
              <a:ext uri="{FF2B5EF4-FFF2-40B4-BE49-F238E27FC236}">
                <a16:creationId xmlns:a16="http://schemas.microsoft.com/office/drawing/2014/main" id="{39BD616F-B01F-44C7-A180-A280426A03AB}"/>
              </a:ext>
            </a:extLst>
          </p:cNvPr>
          <p:cNvSpPr>
            <a:spLocks noGrp="1"/>
          </p:cNvSpPr>
          <p:nvPr>
            <p:ph type="body" sz="quarter" idx="10"/>
          </p:nvPr>
        </p:nvSpPr>
        <p:spPr/>
        <p:txBody>
          <a:bodyPr/>
          <a:lstStyle/>
          <a:p>
            <a:r>
              <a:rPr lang="en-US" dirty="0"/>
              <a:t>Once the kick-off call is complete, watch your email box for your Invitation.  This is a two-step process</a:t>
            </a:r>
          </a:p>
        </p:txBody>
      </p:sp>
      <p:pic>
        <p:nvPicPr>
          <p:cNvPr id="4" name="Picture Placeholder 3"/>
          <p:cNvPicPr>
            <a:picLocks noGrp="1" noChangeAspect="1"/>
          </p:cNvPicPr>
          <p:nvPr>
            <p:ph type="pic" idx="4294967295"/>
          </p:nvPr>
        </p:nvPicPr>
        <p:blipFill>
          <a:blip r:embed="rId3">
            <a:extLst>
              <a:ext uri="{28A0092B-C50C-407E-A947-70E740481C1C}">
                <a14:useLocalDpi xmlns:a14="http://schemas.microsoft.com/office/drawing/2010/main" val="0"/>
              </a:ext>
            </a:extLst>
          </a:blip>
          <a:srcRect l="430" r="430"/>
          <a:stretch>
            <a:fillRect/>
          </a:stretch>
        </p:blipFill>
        <p:spPr>
          <a:xfrm>
            <a:off x="0" y="1371600"/>
            <a:ext cx="9142413" cy="4768850"/>
          </a:xfrm>
        </p:spPr>
      </p:pic>
    </p:spTree>
    <p:extLst>
      <p:ext uri="{BB962C8B-B14F-4D97-AF65-F5344CB8AC3E}">
        <p14:creationId xmlns:p14="http://schemas.microsoft.com/office/powerpoint/2010/main" val="2393648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B47D6-5678-475B-BE89-2984FB3A4F59}"/>
              </a:ext>
            </a:extLst>
          </p:cNvPr>
          <p:cNvSpPr>
            <a:spLocks noGrp="1"/>
          </p:cNvSpPr>
          <p:nvPr>
            <p:ph type="title"/>
          </p:nvPr>
        </p:nvSpPr>
        <p:spPr/>
        <p:txBody>
          <a:bodyPr/>
          <a:lstStyle/>
          <a:p>
            <a:r>
              <a:rPr lang="en-US" dirty="0"/>
              <a:t>Registration Complete E-Mail</a:t>
            </a:r>
          </a:p>
        </p:txBody>
      </p:sp>
      <p:sp>
        <p:nvSpPr>
          <p:cNvPr id="3" name="Text Placeholder 2">
            <a:extLst>
              <a:ext uri="{FF2B5EF4-FFF2-40B4-BE49-F238E27FC236}">
                <a16:creationId xmlns:a16="http://schemas.microsoft.com/office/drawing/2014/main" id="{A81692A5-77BF-4B30-BA75-70CC19FCDDFD}"/>
              </a:ext>
            </a:extLst>
          </p:cNvPr>
          <p:cNvSpPr>
            <a:spLocks noGrp="1"/>
          </p:cNvSpPr>
          <p:nvPr>
            <p:ph type="body" sz="quarter" idx="10"/>
          </p:nvPr>
        </p:nvSpPr>
        <p:spPr/>
        <p:txBody>
          <a:bodyPr/>
          <a:lstStyle/>
          <a:p>
            <a:r>
              <a:rPr lang="en-US" baseline="0" dirty="0"/>
              <a:t>This is an example of the notification that you will receive informing you your registration is completed.</a:t>
            </a:r>
          </a:p>
          <a:p>
            <a:endParaRPr lang="en-US" dirty="0"/>
          </a:p>
        </p:txBody>
      </p:sp>
      <p:pic>
        <p:nvPicPr>
          <p:cNvPr id="4" name="Content Placeholder 4">
            <a:extLst>
              <a:ext uri="{FF2B5EF4-FFF2-40B4-BE49-F238E27FC236}">
                <a16:creationId xmlns:a16="http://schemas.microsoft.com/office/drawing/2014/main" id="{5CB3A4D5-1DAC-40B6-B699-AF5D916DBB7B}"/>
              </a:ext>
            </a:extLst>
          </p:cNvPr>
          <p:cNvPicPr>
            <a:picLocks noGrp="1" noChangeAspect="1"/>
          </p:cNvPicPr>
          <p:nvPr>
            <p:ph type="pic" idx="4294967295"/>
          </p:nvPr>
        </p:nvPicPr>
        <p:blipFill rotWithShape="1">
          <a:blip r:embed="rId3"/>
          <a:srcRect l="6743" r="29845" b="18644"/>
          <a:stretch/>
        </p:blipFill>
        <p:spPr>
          <a:xfrm>
            <a:off x="762000" y="1676401"/>
            <a:ext cx="7001694" cy="4151311"/>
          </a:xfrm>
          <a:prstGeom prst="rect">
            <a:avLst/>
          </a:prstGeom>
        </p:spPr>
      </p:pic>
    </p:spTree>
    <p:extLst>
      <p:ext uri="{BB962C8B-B14F-4D97-AF65-F5344CB8AC3E}">
        <p14:creationId xmlns:p14="http://schemas.microsoft.com/office/powerpoint/2010/main" val="2587059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17F-8C03-D185-764B-19E490C7065B}"/>
              </a:ext>
            </a:extLst>
          </p:cNvPr>
          <p:cNvSpPr>
            <a:spLocks noGrp="1"/>
          </p:cNvSpPr>
          <p:nvPr>
            <p:ph type="title"/>
          </p:nvPr>
        </p:nvSpPr>
        <p:spPr/>
        <p:txBody>
          <a:bodyPr/>
          <a:lstStyle/>
          <a:p>
            <a:r>
              <a:rPr lang="en-US" dirty="0"/>
              <a:t>REGISTER for ENCOR for Hospital Abstracted Measures Support E-mails</a:t>
            </a:r>
          </a:p>
        </p:txBody>
      </p:sp>
      <p:sp>
        <p:nvSpPr>
          <p:cNvPr id="3" name="Text Placeholder 2">
            <a:extLst>
              <a:ext uri="{FF2B5EF4-FFF2-40B4-BE49-F238E27FC236}">
                <a16:creationId xmlns:a16="http://schemas.microsoft.com/office/drawing/2014/main" id="{41773CF3-3494-E007-1F79-BB5279A7532F}"/>
              </a:ext>
            </a:extLst>
          </p:cNvPr>
          <p:cNvSpPr>
            <a:spLocks noGrp="1"/>
          </p:cNvSpPr>
          <p:nvPr>
            <p:ph type="body" sz="quarter" idx="10"/>
          </p:nvPr>
        </p:nvSpPr>
        <p:spPr>
          <a:xfrm>
            <a:off x="476250" y="1700808"/>
            <a:ext cx="8191500" cy="4392017"/>
          </a:xfrm>
        </p:spPr>
        <p:txBody>
          <a:bodyPr/>
          <a:lstStyle/>
          <a:p>
            <a:pPr marL="0" marR="0">
              <a:spcBef>
                <a:spcPts val="0"/>
              </a:spcBef>
              <a:spcAft>
                <a:spcPts val="0"/>
              </a:spcAft>
            </a:pPr>
            <a:r>
              <a:rPr lang="en-US" sz="1800" b="0" dirty="0">
                <a:effectLst/>
                <a:latin typeface="+mj-lt"/>
                <a:ea typeface="Calibri" panose="020F0502020204030204" pitchFamily="34" charset="0"/>
              </a:rPr>
              <a:t>Medisolv uses a mailing list to send important e-mails, including:</a:t>
            </a:r>
          </a:p>
          <a:p>
            <a:pPr marL="0" marR="0">
              <a:spcBef>
                <a:spcPts val="0"/>
              </a:spcBef>
              <a:spcAft>
                <a:spcPts val="0"/>
              </a:spcAft>
            </a:pPr>
            <a:endParaRPr lang="en-US" sz="1800" b="0" dirty="0">
              <a:latin typeface="+mj-lt"/>
              <a:ea typeface="Calibri" panose="020F0502020204030204" pitchFamily="34" charset="0"/>
            </a:endParaRPr>
          </a:p>
          <a:p>
            <a:pPr marL="0" marR="0">
              <a:spcBef>
                <a:spcPts val="0"/>
              </a:spcBef>
              <a:spcAft>
                <a:spcPts val="0"/>
              </a:spcAft>
            </a:pPr>
            <a:endParaRPr lang="en-US" sz="1800" b="0" dirty="0">
              <a:effectLst/>
              <a:latin typeface="+mj-lt"/>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0" dirty="0">
                <a:effectLst/>
                <a:latin typeface="+mj-lt"/>
                <a:ea typeface="Times New Roman" panose="02020603050405020304" pitchFamily="18" charset="0"/>
              </a:rPr>
              <a:t>CMS/TJC/MassHealth Submission Deadlines</a:t>
            </a:r>
            <a:endParaRPr lang="en-US" sz="1800" b="0" dirty="0">
              <a:effectLst/>
              <a:latin typeface="+mj-lt"/>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0" dirty="0">
                <a:effectLst/>
                <a:latin typeface="+mj-lt"/>
                <a:ea typeface="Times New Roman" panose="02020603050405020304" pitchFamily="18" charset="0"/>
              </a:rPr>
              <a:t>New Measure Information</a:t>
            </a:r>
            <a:endParaRPr lang="en-US" sz="1800" b="0" dirty="0">
              <a:effectLst/>
              <a:latin typeface="+mj-lt"/>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0" dirty="0">
                <a:effectLst/>
                <a:latin typeface="+mj-lt"/>
                <a:ea typeface="Times New Roman" panose="02020603050405020304" pitchFamily="18" charset="0"/>
              </a:rPr>
              <a:t>New IQR/OQR/TJC Abstracted Measure Requirements</a:t>
            </a:r>
            <a:endParaRPr lang="en-US" sz="1800" b="0" dirty="0">
              <a:effectLst/>
              <a:latin typeface="+mj-lt"/>
              <a:ea typeface="Calibri" panose="020F0502020204030204" pitchFamily="34" charset="0"/>
            </a:endParaRP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800" dirty="0">
              <a:latin typeface="Calibri" panose="020F0502020204030204" pitchFamily="34" charset="0"/>
              <a:ea typeface="Calibri" panose="020F0502020204030204" pitchFamily="34" charset="0"/>
            </a:endParaRPr>
          </a:p>
          <a:p>
            <a:pPr marL="0" marR="0">
              <a:spcBef>
                <a:spcPts val="0"/>
              </a:spcBef>
              <a:spcAft>
                <a:spcPts val="0"/>
              </a:spcAft>
            </a:pPr>
            <a:r>
              <a:rPr lang="en-US" sz="1800" b="0" dirty="0">
                <a:effectLst/>
                <a:latin typeface="+mj-lt"/>
                <a:ea typeface="Calibri" panose="020F0502020204030204" pitchFamily="34" charset="0"/>
              </a:rPr>
              <a:t>You MUST </a:t>
            </a:r>
            <a:r>
              <a:rPr lang="en-US" sz="1800" b="0" u="sng" dirty="0">
                <a:solidFill>
                  <a:srgbClr val="0563C1"/>
                </a:solidFill>
                <a:effectLst/>
                <a:latin typeface="+mj-lt"/>
                <a:ea typeface="Calibri" panose="020F0502020204030204" pitchFamily="34" charset="0"/>
                <a:hlinkClick r:id="rId2"/>
              </a:rPr>
              <a:t>register</a:t>
            </a:r>
            <a:r>
              <a:rPr lang="en-US" sz="1800" b="0" dirty="0">
                <a:effectLst/>
                <a:latin typeface="+mj-lt"/>
                <a:ea typeface="Calibri" panose="020F0502020204030204" pitchFamily="34" charset="0"/>
              </a:rPr>
              <a:t> to receive these very important communications. Your information is safe with us. We never sell your information.</a:t>
            </a:r>
          </a:p>
          <a:p>
            <a:endParaRPr lang="en-US" dirty="0"/>
          </a:p>
        </p:txBody>
      </p:sp>
    </p:spTree>
    <p:extLst>
      <p:ext uri="{BB962C8B-B14F-4D97-AF65-F5344CB8AC3E}">
        <p14:creationId xmlns:p14="http://schemas.microsoft.com/office/powerpoint/2010/main" val="41367849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018B7302-3406-477D-A062-E0AC592C7091}"/>
              </a:ext>
            </a:extLst>
          </p:cNvPr>
          <p:cNvSpPr>
            <a:spLocks noGrp="1"/>
          </p:cNvSpPr>
          <p:nvPr>
            <p:ph type="body" sz="quarter" idx="10"/>
          </p:nvPr>
        </p:nvSpPr>
        <p:spPr>
          <a:xfrm>
            <a:off x="1343644" y="1219200"/>
            <a:ext cx="6456709" cy="405036"/>
          </a:xfrm>
        </p:spPr>
        <p:txBody>
          <a:bodyPr>
            <a:normAutofit fontScale="92500" lnSpcReduction="20000"/>
          </a:bodyPr>
          <a:lstStyle/>
          <a:p>
            <a:pPr algn="ctr"/>
            <a:r>
              <a:rPr lang="en-US" sz="2800" dirty="0">
                <a:latin typeface="Arial Black" panose="020B0A04020102020204" pitchFamily="34" charset="0"/>
              </a:rPr>
              <a:t>Your primary </a:t>
            </a:r>
            <a:r>
              <a:rPr lang="en-US" sz="2800">
                <a:latin typeface="Arial Black" panose="020B0A04020102020204" pitchFamily="34" charset="0"/>
              </a:rPr>
              <a:t>contacts are</a:t>
            </a:r>
            <a:endParaRPr lang="en-US" sz="2800" dirty="0">
              <a:latin typeface="Arial Black" panose="020B0A04020102020204" pitchFamily="34" charset="0"/>
            </a:endParaRPr>
          </a:p>
          <a:p>
            <a:endParaRPr lang="en-US" sz="2800" dirty="0">
              <a:latin typeface="Arial Black" panose="020B0A04020102020204" pitchFamily="34" charset="0"/>
            </a:endParaRPr>
          </a:p>
          <a:p>
            <a:endParaRPr lang="en-US" dirty="0">
              <a:latin typeface="Arial Black" panose="020B0A04020102020204" pitchFamily="34" charset="0"/>
            </a:endParaRPr>
          </a:p>
        </p:txBody>
      </p:sp>
      <p:sp>
        <p:nvSpPr>
          <p:cNvPr id="5" name="Text Placeholder 4">
            <a:extLst>
              <a:ext uri="{FF2B5EF4-FFF2-40B4-BE49-F238E27FC236}">
                <a16:creationId xmlns:a16="http://schemas.microsoft.com/office/drawing/2014/main" id="{516081EA-8D54-4AEC-9C75-ADE75D545B11}"/>
              </a:ext>
            </a:extLst>
          </p:cNvPr>
          <p:cNvSpPr>
            <a:spLocks noGrp="1"/>
          </p:cNvSpPr>
          <p:nvPr>
            <p:ph type="body" sz="quarter" idx="12"/>
          </p:nvPr>
        </p:nvSpPr>
        <p:spPr/>
        <p:txBody>
          <a:bodyPr/>
          <a:lstStyle/>
          <a:p>
            <a:pPr lvl="0">
              <a:defRPr/>
            </a:pPr>
            <a:r>
              <a:rPr lang="en-US" sz="1600" b="1" dirty="0">
                <a:solidFill>
                  <a:srgbClr val="000000"/>
                </a:solidFill>
              </a:rPr>
              <a:t>Primary Advisor</a:t>
            </a:r>
          </a:p>
          <a:p>
            <a:pPr lvl="0">
              <a:defRPr/>
            </a:pPr>
            <a:r>
              <a:rPr lang="en-US" dirty="0">
                <a:solidFill>
                  <a:srgbClr val="000000"/>
                </a:solidFill>
                <a:ea typeface="Calibri" panose="020F0502020204030204" pitchFamily="34" charset="0"/>
              </a:rPr>
              <a:t>Senior Clinical Quality Advisor</a:t>
            </a:r>
          </a:p>
        </p:txBody>
      </p:sp>
      <p:sp>
        <p:nvSpPr>
          <p:cNvPr id="6" name="Text Placeholder 5">
            <a:extLst>
              <a:ext uri="{FF2B5EF4-FFF2-40B4-BE49-F238E27FC236}">
                <a16:creationId xmlns:a16="http://schemas.microsoft.com/office/drawing/2014/main" id="{6743353B-463F-429B-8761-AF41200E4698}"/>
              </a:ext>
            </a:extLst>
          </p:cNvPr>
          <p:cNvSpPr>
            <a:spLocks noGrp="1"/>
          </p:cNvSpPr>
          <p:nvPr>
            <p:ph type="body" sz="quarter" idx="13"/>
          </p:nvPr>
        </p:nvSpPr>
        <p:spPr/>
        <p:txBody>
          <a:bodyPr/>
          <a:lstStyle/>
          <a:p>
            <a:r>
              <a:rPr lang="en-US" sz="1600" b="1" dirty="0"/>
              <a:t>Secondary Advisor</a:t>
            </a:r>
          </a:p>
          <a:p>
            <a:r>
              <a:rPr lang="en-US" sz="1200" dirty="0">
                <a:solidFill>
                  <a:srgbClr val="000000"/>
                </a:solidFill>
                <a:effectLst/>
                <a:latin typeface="Arial" panose="020B0604020202020204" pitchFamily="34" charset="0"/>
                <a:ea typeface="Calibri" panose="020F0502020204030204" pitchFamily="34" charset="0"/>
              </a:rPr>
              <a:t>Senior Clinical Quality Advisor</a:t>
            </a:r>
          </a:p>
        </p:txBody>
      </p:sp>
      <p:sp>
        <p:nvSpPr>
          <p:cNvPr id="7" name="Text Placeholder 6">
            <a:extLst>
              <a:ext uri="{FF2B5EF4-FFF2-40B4-BE49-F238E27FC236}">
                <a16:creationId xmlns:a16="http://schemas.microsoft.com/office/drawing/2014/main" id="{6CB870AE-87A2-46EB-9D90-5B882FBB7A18}"/>
              </a:ext>
            </a:extLst>
          </p:cNvPr>
          <p:cNvSpPr>
            <a:spLocks noGrp="1"/>
          </p:cNvSpPr>
          <p:nvPr>
            <p:ph type="body" sz="quarter" idx="14"/>
          </p:nvPr>
        </p:nvSpPr>
        <p:spPr>
          <a:xfrm>
            <a:off x="6117972" y="4653136"/>
            <a:ext cx="2520281" cy="501650"/>
          </a:xfrm>
        </p:spPr>
        <p:txBody>
          <a:bodyPr/>
          <a:lstStyle/>
          <a:p>
            <a:r>
              <a:rPr lang="en-US" sz="1600" b="1" dirty="0"/>
              <a:t>ENCOR Support Team</a:t>
            </a:r>
          </a:p>
          <a:p>
            <a:endParaRPr lang="en-US" dirty="0"/>
          </a:p>
        </p:txBody>
      </p:sp>
      <p:sp>
        <p:nvSpPr>
          <p:cNvPr id="10" name="Title 1">
            <a:extLst>
              <a:ext uri="{FF2B5EF4-FFF2-40B4-BE49-F238E27FC236}">
                <a16:creationId xmlns:a16="http://schemas.microsoft.com/office/drawing/2014/main" id="{A0A82512-AE5C-45FF-85D8-D0B598166AA3}"/>
              </a:ext>
            </a:extLst>
          </p:cNvPr>
          <p:cNvSpPr txBox="1">
            <a:spLocks/>
          </p:cNvSpPr>
          <p:nvPr/>
        </p:nvSpPr>
        <p:spPr>
          <a:xfrm>
            <a:off x="0" y="528638"/>
            <a:ext cx="9144000" cy="501650"/>
          </a:xfrm>
          <a:prstGeom prst="rect">
            <a:avLst/>
          </a:prstGeom>
        </p:spPr>
        <p:txBody>
          <a:bodyPr vert="horz" lIns="91440" tIns="45720" rIns="91440" bIns="45720" rtlCol="0" anchor="ctr">
            <a:noAutofit/>
          </a:bodyPr>
          <a:lstStyle>
            <a:lvl1pPr algn="ctr" defTabSz="914301" rtl="0" eaLnBrk="1" latinLnBrk="0" hangingPunct="1">
              <a:lnSpc>
                <a:spcPct val="90000"/>
              </a:lnSpc>
              <a:spcBef>
                <a:spcPct val="0"/>
              </a:spcBef>
              <a:buNone/>
              <a:defRPr sz="2800" b="1" i="0" kern="1200">
                <a:solidFill>
                  <a:schemeClr val="tx1"/>
                </a:solidFill>
                <a:latin typeface="Helvetica" pitchFamily="2" charset="0"/>
                <a:ea typeface="+mj-ea"/>
                <a:cs typeface="+mj-cs"/>
              </a:defRPr>
            </a:lvl1pPr>
          </a:lstStyle>
          <a:p>
            <a:pPr fontAlgn="auto">
              <a:spcAft>
                <a:spcPts val="0"/>
              </a:spcAft>
            </a:pPr>
            <a:r>
              <a:rPr lang="en-US"/>
              <a:t>Contact Information</a:t>
            </a:r>
            <a:endParaRPr lang="en-US" dirty="0"/>
          </a:p>
        </p:txBody>
      </p:sp>
      <p:pic>
        <p:nvPicPr>
          <p:cNvPr id="11" name="Graphic 10" descr="Email with solid fill">
            <a:hlinkClick r:id="rId3"/>
            <a:extLst>
              <a:ext uri="{FF2B5EF4-FFF2-40B4-BE49-F238E27FC236}">
                <a16:creationId xmlns:a16="http://schemas.microsoft.com/office/drawing/2014/main" id="{EEAB4667-3967-D82B-9ED9-2099F9288AE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005520" y="3314003"/>
            <a:ext cx="745184" cy="745184"/>
          </a:xfrm>
          <a:prstGeom prst="rect">
            <a:avLst/>
          </a:prstGeom>
        </p:spPr>
      </p:pic>
    </p:spTree>
    <p:extLst>
      <p:ext uri="{BB962C8B-B14F-4D97-AF65-F5344CB8AC3E}">
        <p14:creationId xmlns:p14="http://schemas.microsoft.com/office/powerpoint/2010/main" val="1278262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61696-4C9F-8AA8-6893-8E5563E270D5}"/>
              </a:ext>
            </a:extLst>
          </p:cNvPr>
          <p:cNvSpPr>
            <a:spLocks noGrp="1"/>
          </p:cNvSpPr>
          <p:nvPr>
            <p:ph type="title"/>
          </p:nvPr>
        </p:nvSpPr>
        <p:spPr>
          <a:xfrm>
            <a:off x="463317" y="105858"/>
            <a:ext cx="8191500" cy="502749"/>
          </a:xfrm>
        </p:spPr>
        <p:txBody>
          <a:bodyPr/>
          <a:lstStyle/>
          <a:p>
            <a:r>
              <a:rPr lang="en-US" dirty="0"/>
              <a:t>Additional Contact Information</a:t>
            </a:r>
          </a:p>
        </p:txBody>
      </p:sp>
      <p:sp>
        <p:nvSpPr>
          <p:cNvPr id="3" name="Text Placeholder 2">
            <a:extLst>
              <a:ext uri="{FF2B5EF4-FFF2-40B4-BE49-F238E27FC236}">
                <a16:creationId xmlns:a16="http://schemas.microsoft.com/office/drawing/2014/main" id="{EB2A006F-29D2-91E0-D04D-35C749FAD9BB}"/>
              </a:ext>
            </a:extLst>
          </p:cNvPr>
          <p:cNvSpPr>
            <a:spLocks noGrp="1"/>
          </p:cNvSpPr>
          <p:nvPr>
            <p:ph type="body" sz="quarter" idx="10"/>
          </p:nvPr>
        </p:nvSpPr>
        <p:spPr>
          <a:xfrm>
            <a:off x="2893149" y="757404"/>
            <a:ext cx="3986823" cy="1009046"/>
          </a:xfrm>
        </p:spPr>
        <p:txBody>
          <a:bodyPr>
            <a:normAutofit/>
          </a:bodyPr>
          <a:lstStyle/>
          <a:p>
            <a:r>
              <a:rPr lang="en-US" sz="2200" b="1" dirty="0">
                <a:solidFill>
                  <a:schemeClr val="tx1"/>
                </a:solidFill>
              </a:rPr>
              <a:t>   Ken McCormick</a:t>
            </a:r>
          </a:p>
          <a:p>
            <a:r>
              <a:rPr lang="en-US" sz="2000" dirty="0">
                <a:solidFill>
                  <a:schemeClr val="tx1"/>
                </a:solidFill>
              </a:rPr>
              <a:t>EVP of Client Services</a:t>
            </a:r>
          </a:p>
          <a:p>
            <a:endParaRPr lang="en-US" dirty="0"/>
          </a:p>
        </p:txBody>
      </p:sp>
      <p:sp>
        <p:nvSpPr>
          <p:cNvPr id="4" name="Text Placeholder 3">
            <a:extLst>
              <a:ext uri="{FF2B5EF4-FFF2-40B4-BE49-F238E27FC236}">
                <a16:creationId xmlns:a16="http://schemas.microsoft.com/office/drawing/2014/main" id="{CADD50E6-7D08-4C10-6F6A-0B886C8E759F}"/>
              </a:ext>
            </a:extLst>
          </p:cNvPr>
          <p:cNvSpPr>
            <a:spLocks noGrp="1"/>
          </p:cNvSpPr>
          <p:nvPr>
            <p:ph type="body" sz="quarter" idx="12"/>
          </p:nvPr>
        </p:nvSpPr>
        <p:spPr>
          <a:xfrm>
            <a:off x="531459" y="2903565"/>
            <a:ext cx="2373215" cy="951450"/>
          </a:xfrm>
        </p:spPr>
        <p:txBody>
          <a:bodyPr/>
          <a:lstStyle/>
          <a:p>
            <a:r>
              <a:rPr lang="en-US" sz="2000" b="1" dirty="0"/>
              <a:t>Brian Hill</a:t>
            </a:r>
          </a:p>
          <a:p>
            <a:r>
              <a:rPr lang="en-US" sz="1400" dirty="0"/>
              <a:t>VP of Quality Measures</a:t>
            </a:r>
          </a:p>
          <a:p>
            <a:endParaRPr lang="en-US" dirty="0"/>
          </a:p>
        </p:txBody>
      </p:sp>
      <p:sp>
        <p:nvSpPr>
          <p:cNvPr id="6" name="Text Placeholder 5">
            <a:extLst>
              <a:ext uri="{FF2B5EF4-FFF2-40B4-BE49-F238E27FC236}">
                <a16:creationId xmlns:a16="http://schemas.microsoft.com/office/drawing/2014/main" id="{95867B03-D9E8-290D-BE3B-0E1AC424FBFA}"/>
              </a:ext>
            </a:extLst>
          </p:cNvPr>
          <p:cNvSpPr>
            <a:spLocks noGrp="1"/>
          </p:cNvSpPr>
          <p:nvPr>
            <p:ph type="body" sz="quarter" idx="17"/>
          </p:nvPr>
        </p:nvSpPr>
        <p:spPr>
          <a:xfrm>
            <a:off x="3414397" y="2903564"/>
            <a:ext cx="2373215" cy="979449"/>
          </a:xfrm>
        </p:spPr>
        <p:txBody>
          <a:bodyPr/>
          <a:lstStyle/>
          <a:p>
            <a:r>
              <a:rPr lang="en-US" sz="2000" b="1" dirty="0"/>
              <a:t>Valerie Fahey</a:t>
            </a:r>
          </a:p>
          <a:p>
            <a:r>
              <a:rPr lang="en-US" sz="1400" dirty="0"/>
              <a:t>Director of Quality Measures</a:t>
            </a:r>
          </a:p>
          <a:p>
            <a:endParaRPr lang="en-US" dirty="0"/>
          </a:p>
        </p:txBody>
      </p:sp>
      <p:sp>
        <p:nvSpPr>
          <p:cNvPr id="8" name="Text Placeholder 7">
            <a:extLst>
              <a:ext uri="{FF2B5EF4-FFF2-40B4-BE49-F238E27FC236}">
                <a16:creationId xmlns:a16="http://schemas.microsoft.com/office/drawing/2014/main" id="{9351BEE8-8F9B-877F-CC99-A9AADCFAF93A}"/>
              </a:ext>
            </a:extLst>
          </p:cNvPr>
          <p:cNvSpPr>
            <a:spLocks noGrp="1"/>
          </p:cNvSpPr>
          <p:nvPr>
            <p:ph type="body" sz="quarter" idx="19"/>
          </p:nvPr>
        </p:nvSpPr>
        <p:spPr>
          <a:xfrm>
            <a:off x="6251785" y="2875565"/>
            <a:ext cx="2373215" cy="979449"/>
          </a:xfrm>
        </p:spPr>
        <p:txBody>
          <a:bodyPr/>
          <a:lstStyle/>
          <a:p>
            <a:r>
              <a:rPr lang="en-US" sz="2000" b="1" dirty="0"/>
              <a:t>Thomas Pyke</a:t>
            </a:r>
          </a:p>
          <a:p>
            <a:r>
              <a:rPr lang="en-US" sz="1400" dirty="0"/>
              <a:t>Sr. Manager of Quality Measures</a:t>
            </a:r>
          </a:p>
        </p:txBody>
      </p:sp>
      <p:sp>
        <p:nvSpPr>
          <p:cNvPr id="10" name="Text Placeholder 9">
            <a:extLst>
              <a:ext uri="{FF2B5EF4-FFF2-40B4-BE49-F238E27FC236}">
                <a16:creationId xmlns:a16="http://schemas.microsoft.com/office/drawing/2014/main" id="{84A591BA-3A86-7BA2-189F-9BEA56DFEABE}"/>
              </a:ext>
            </a:extLst>
          </p:cNvPr>
          <p:cNvSpPr>
            <a:spLocks noGrp="1"/>
          </p:cNvSpPr>
          <p:nvPr>
            <p:ph type="body" sz="quarter" idx="21"/>
          </p:nvPr>
        </p:nvSpPr>
        <p:spPr>
          <a:xfrm>
            <a:off x="531459" y="5240347"/>
            <a:ext cx="2373215" cy="996965"/>
          </a:xfrm>
        </p:spPr>
        <p:txBody>
          <a:bodyPr/>
          <a:lstStyle/>
          <a:p>
            <a:r>
              <a:rPr lang="en-US" sz="2000" b="1" dirty="0"/>
              <a:t>Fabian Lopez</a:t>
            </a:r>
          </a:p>
          <a:p>
            <a:r>
              <a:rPr lang="en-US" sz="1400" dirty="0"/>
              <a:t>Sr. Manager of Quality Measures</a:t>
            </a:r>
          </a:p>
          <a:p>
            <a:endParaRPr lang="en-US" dirty="0"/>
          </a:p>
        </p:txBody>
      </p:sp>
      <p:sp>
        <p:nvSpPr>
          <p:cNvPr id="12" name="Text Placeholder 11">
            <a:extLst>
              <a:ext uri="{FF2B5EF4-FFF2-40B4-BE49-F238E27FC236}">
                <a16:creationId xmlns:a16="http://schemas.microsoft.com/office/drawing/2014/main" id="{C93508BB-2513-9B85-E754-327EAEFE345D}"/>
              </a:ext>
            </a:extLst>
          </p:cNvPr>
          <p:cNvSpPr>
            <a:spLocks noGrp="1"/>
          </p:cNvSpPr>
          <p:nvPr>
            <p:ph type="body" sz="quarter" idx="23"/>
          </p:nvPr>
        </p:nvSpPr>
        <p:spPr>
          <a:xfrm>
            <a:off x="3414397" y="5278637"/>
            <a:ext cx="2373215" cy="979449"/>
          </a:xfrm>
        </p:spPr>
        <p:txBody>
          <a:bodyPr/>
          <a:lstStyle/>
          <a:p>
            <a:r>
              <a:rPr lang="en-US" sz="2000" b="1" dirty="0"/>
              <a:t>Gina Cardova</a:t>
            </a:r>
          </a:p>
          <a:p>
            <a:r>
              <a:rPr lang="en-US" sz="1400" dirty="0"/>
              <a:t>Sr. Manager of Quality Mangers</a:t>
            </a:r>
          </a:p>
        </p:txBody>
      </p:sp>
      <p:sp>
        <p:nvSpPr>
          <p:cNvPr id="14" name="Text Placeholder 13">
            <a:extLst>
              <a:ext uri="{FF2B5EF4-FFF2-40B4-BE49-F238E27FC236}">
                <a16:creationId xmlns:a16="http://schemas.microsoft.com/office/drawing/2014/main" id="{EA7019EA-DD97-0BE6-7288-A1E5A82E3006}"/>
              </a:ext>
            </a:extLst>
          </p:cNvPr>
          <p:cNvSpPr>
            <a:spLocks noGrp="1"/>
          </p:cNvSpPr>
          <p:nvPr>
            <p:ph type="body" sz="quarter" idx="25"/>
          </p:nvPr>
        </p:nvSpPr>
        <p:spPr>
          <a:xfrm>
            <a:off x="6251785" y="5240347"/>
            <a:ext cx="2373215" cy="1009046"/>
          </a:xfrm>
        </p:spPr>
        <p:txBody>
          <a:bodyPr/>
          <a:lstStyle/>
          <a:p>
            <a:r>
              <a:rPr lang="en-US" sz="2000" b="1" dirty="0"/>
              <a:t>Joanie Gay</a:t>
            </a:r>
          </a:p>
          <a:p>
            <a:r>
              <a:rPr lang="en-US" sz="1400" dirty="0"/>
              <a:t>Sr. Manger of Quality Mangers</a:t>
            </a:r>
          </a:p>
        </p:txBody>
      </p:sp>
      <p:sp>
        <p:nvSpPr>
          <p:cNvPr id="5" name="Rectangle 4">
            <a:extLst>
              <a:ext uri="{FF2B5EF4-FFF2-40B4-BE49-F238E27FC236}">
                <a16:creationId xmlns:a16="http://schemas.microsoft.com/office/drawing/2014/main" id="{33C6B095-9DB0-2662-B614-6A4616A508F2}"/>
              </a:ext>
            </a:extLst>
          </p:cNvPr>
          <p:cNvSpPr/>
          <p:nvPr/>
        </p:nvSpPr>
        <p:spPr>
          <a:xfrm>
            <a:off x="3102016" y="679491"/>
            <a:ext cx="3149769" cy="1059921"/>
          </a:xfrm>
          <a:prstGeom prst="rect">
            <a:avLst/>
          </a:prstGeom>
          <a:noFill/>
          <a:ln w="571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pic>
        <p:nvPicPr>
          <p:cNvPr id="13" name="Graphic 12" descr="Email with solid fill">
            <a:hlinkClick r:id="rId2"/>
            <a:extLst>
              <a:ext uri="{FF2B5EF4-FFF2-40B4-BE49-F238E27FC236}">
                <a16:creationId xmlns:a16="http://schemas.microsoft.com/office/drawing/2014/main" id="{237C313F-5CA3-499B-2E0B-0B65CAA49F1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66691" y="1941365"/>
            <a:ext cx="502749" cy="502749"/>
          </a:xfrm>
          <a:prstGeom prst="rect">
            <a:avLst/>
          </a:prstGeom>
        </p:spPr>
      </p:pic>
      <p:pic>
        <p:nvPicPr>
          <p:cNvPr id="16" name="Graphic 15" descr="Email with solid fill">
            <a:hlinkClick r:id="rId5"/>
            <a:extLst>
              <a:ext uri="{FF2B5EF4-FFF2-40B4-BE49-F238E27FC236}">
                <a16:creationId xmlns:a16="http://schemas.microsoft.com/office/drawing/2014/main" id="{54F50C5A-44E3-A451-2836-31E518B637E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49629" y="1959880"/>
            <a:ext cx="502749" cy="502749"/>
          </a:xfrm>
          <a:prstGeom prst="rect">
            <a:avLst/>
          </a:prstGeom>
        </p:spPr>
      </p:pic>
      <p:pic>
        <p:nvPicPr>
          <p:cNvPr id="18" name="Graphic 17" descr="Email with solid fill">
            <a:hlinkClick r:id="rId6"/>
            <a:extLst>
              <a:ext uri="{FF2B5EF4-FFF2-40B4-BE49-F238E27FC236}">
                <a16:creationId xmlns:a16="http://schemas.microsoft.com/office/drawing/2014/main" id="{9E6344EA-E72F-DDC1-D531-B159016DC1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187017" y="1964153"/>
            <a:ext cx="502750" cy="502750"/>
          </a:xfrm>
          <a:prstGeom prst="rect">
            <a:avLst/>
          </a:prstGeom>
        </p:spPr>
      </p:pic>
      <p:pic>
        <p:nvPicPr>
          <p:cNvPr id="21" name="Graphic 20" descr="Email with solid fill">
            <a:hlinkClick r:id="rId7"/>
            <a:extLst>
              <a:ext uri="{FF2B5EF4-FFF2-40B4-BE49-F238E27FC236}">
                <a16:creationId xmlns:a16="http://schemas.microsoft.com/office/drawing/2014/main" id="{ED62AAE8-112D-4494-1E57-7AEAD578A2A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172062" y="4328296"/>
            <a:ext cx="517705" cy="517705"/>
          </a:xfrm>
          <a:prstGeom prst="rect">
            <a:avLst/>
          </a:prstGeom>
        </p:spPr>
      </p:pic>
      <p:pic>
        <p:nvPicPr>
          <p:cNvPr id="23" name="Graphic 22" descr="Email with solid fill">
            <a:hlinkClick r:id="rId8"/>
            <a:extLst>
              <a:ext uri="{FF2B5EF4-FFF2-40B4-BE49-F238E27FC236}">
                <a16:creationId xmlns:a16="http://schemas.microsoft.com/office/drawing/2014/main" id="{1A38ED60-2A5C-5900-3C7F-49E2835A755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68857" y="4323948"/>
            <a:ext cx="517704" cy="517704"/>
          </a:xfrm>
          <a:prstGeom prst="rect">
            <a:avLst/>
          </a:prstGeom>
        </p:spPr>
      </p:pic>
      <p:pic>
        <p:nvPicPr>
          <p:cNvPr id="25" name="Graphic 24" descr="Email with solid fill">
            <a:hlinkClick r:id="rId9"/>
            <a:extLst>
              <a:ext uri="{FF2B5EF4-FFF2-40B4-BE49-F238E27FC236}">
                <a16:creationId xmlns:a16="http://schemas.microsoft.com/office/drawing/2014/main" id="{460DB8D7-63DE-BEA7-7801-68206974E45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66691" y="4288829"/>
            <a:ext cx="517704" cy="517704"/>
          </a:xfrm>
          <a:prstGeom prst="rect">
            <a:avLst/>
          </a:prstGeom>
        </p:spPr>
      </p:pic>
      <p:pic>
        <p:nvPicPr>
          <p:cNvPr id="27" name="Graphic 26" descr="Email with solid fill">
            <a:hlinkClick r:id="rId10"/>
            <a:extLst>
              <a:ext uri="{FF2B5EF4-FFF2-40B4-BE49-F238E27FC236}">
                <a16:creationId xmlns:a16="http://schemas.microsoft.com/office/drawing/2014/main" id="{23F874D7-CD38-5430-0B33-F709E885865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67395" y="674208"/>
            <a:ext cx="502749" cy="502749"/>
          </a:xfrm>
          <a:prstGeom prst="rect">
            <a:avLst/>
          </a:prstGeom>
        </p:spPr>
      </p:pic>
    </p:spTree>
    <p:extLst>
      <p:ext uri="{BB962C8B-B14F-4D97-AF65-F5344CB8AC3E}">
        <p14:creationId xmlns:p14="http://schemas.microsoft.com/office/powerpoint/2010/main" val="32388110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4D2E60EB-A327-49DB-B996-4DD9CB8B936C}"/>
              </a:ext>
            </a:extLst>
          </p:cNvPr>
          <p:cNvSpPr>
            <a:spLocks noGrp="1"/>
          </p:cNvSpPr>
          <p:nvPr>
            <p:ph type="body" sz="quarter" idx="10"/>
          </p:nvPr>
        </p:nvSpPr>
        <p:spPr>
          <a:xfrm>
            <a:off x="563563" y="1196752"/>
            <a:ext cx="8123237" cy="860648"/>
          </a:xfrm>
        </p:spPr>
        <p:txBody>
          <a:bodyPr/>
          <a:lstStyle/>
          <a:p>
            <a:pPr algn="ctr"/>
            <a:r>
              <a:rPr lang="en-US" dirty="0"/>
              <a:t>Additional Contact Information (continued)</a:t>
            </a:r>
          </a:p>
        </p:txBody>
      </p:sp>
      <p:sp>
        <p:nvSpPr>
          <p:cNvPr id="18" name="Text Placeholder 17">
            <a:extLst>
              <a:ext uri="{FF2B5EF4-FFF2-40B4-BE49-F238E27FC236}">
                <a16:creationId xmlns:a16="http://schemas.microsoft.com/office/drawing/2014/main" id="{1C94C95C-91B1-4681-AEAB-562A8B0A4F65}"/>
              </a:ext>
            </a:extLst>
          </p:cNvPr>
          <p:cNvSpPr>
            <a:spLocks noGrp="1"/>
          </p:cNvSpPr>
          <p:nvPr>
            <p:ph type="body" sz="quarter" idx="12"/>
          </p:nvPr>
        </p:nvSpPr>
        <p:spPr>
          <a:xfrm>
            <a:off x="1159460" y="4648200"/>
            <a:ext cx="2710280" cy="1691111"/>
          </a:xfrm>
        </p:spPr>
        <p:txBody>
          <a:bodyPr>
            <a:normAutofit/>
          </a:bodyPr>
          <a:lstStyle/>
          <a:p>
            <a:r>
              <a:rPr lang="en-US" sz="2400" b="1" dirty="0"/>
              <a:t>Data Intake Team</a:t>
            </a:r>
          </a:p>
          <a:p>
            <a:r>
              <a:rPr lang="en-US" sz="1600" dirty="0">
                <a:solidFill>
                  <a:srgbClr val="000000"/>
                </a:solidFill>
                <a:effectLst/>
                <a:latin typeface="Arial" panose="020B0604020202020204" pitchFamily="34" charset="0"/>
                <a:ea typeface="Calibri" panose="020F0502020204030204" pitchFamily="34" charset="0"/>
              </a:rPr>
              <a:t>For Dat</a:t>
            </a:r>
            <a:r>
              <a:rPr lang="en-US" sz="1600" dirty="0">
                <a:solidFill>
                  <a:srgbClr val="000000"/>
                </a:solidFill>
                <a:ea typeface="Calibri" panose="020F0502020204030204" pitchFamily="34" charset="0"/>
              </a:rPr>
              <a:t>a Import issues</a:t>
            </a:r>
          </a:p>
          <a:p>
            <a:r>
              <a:rPr lang="en-US" sz="1600" b="1" dirty="0">
                <a:solidFill>
                  <a:srgbClr val="FF0000"/>
                </a:solidFill>
                <a:effectLst/>
                <a:latin typeface="Arial" panose="020B0604020202020204" pitchFamily="34" charset="0"/>
                <a:ea typeface="Calibri" panose="020F0502020204030204" pitchFamily="34" charset="0"/>
              </a:rPr>
              <a:t>Subject:</a:t>
            </a:r>
            <a:r>
              <a:rPr lang="en-US" sz="1600" dirty="0">
                <a:solidFill>
                  <a:srgbClr val="000000"/>
                </a:solidFill>
                <a:effectLst/>
                <a:latin typeface="Arial" panose="020B0604020202020204" pitchFamily="34" charset="0"/>
                <a:ea typeface="Calibri" panose="020F0502020204030204" pitchFamily="34" charset="0"/>
              </a:rPr>
              <a:t>  Organization/Facility and “Data Import issue”</a:t>
            </a:r>
          </a:p>
          <a:p>
            <a:endParaRPr lang="en-US" dirty="0"/>
          </a:p>
        </p:txBody>
      </p:sp>
      <p:sp>
        <p:nvSpPr>
          <p:cNvPr id="19" name="Text Placeholder 18">
            <a:extLst>
              <a:ext uri="{FF2B5EF4-FFF2-40B4-BE49-F238E27FC236}">
                <a16:creationId xmlns:a16="http://schemas.microsoft.com/office/drawing/2014/main" id="{3341F466-9AD7-4CA3-99BE-BA6CBA841CA5}"/>
              </a:ext>
            </a:extLst>
          </p:cNvPr>
          <p:cNvSpPr>
            <a:spLocks noGrp="1"/>
          </p:cNvSpPr>
          <p:nvPr>
            <p:ph type="body" sz="quarter" idx="13"/>
          </p:nvPr>
        </p:nvSpPr>
        <p:spPr>
          <a:xfrm>
            <a:off x="4808830" y="4634398"/>
            <a:ext cx="3031540" cy="1741356"/>
          </a:xfrm>
        </p:spPr>
        <p:txBody>
          <a:bodyPr>
            <a:normAutofit fontScale="70000" lnSpcReduction="20000"/>
          </a:bodyPr>
          <a:lstStyle/>
          <a:p>
            <a:r>
              <a:rPr lang="en-US" sz="3100" b="1" dirty="0"/>
              <a:t>Network Support</a:t>
            </a:r>
          </a:p>
          <a:p>
            <a:endParaRPr lang="en-US" sz="1600" dirty="0">
              <a:latin typeface="+mn-lt"/>
            </a:endParaRPr>
          </a:p>
          <a:p>
            <a:pPr>
              <a:lnSpc>
                <a:spcPct val="120000"/>
              </a:lnSpc>
              <a:spcBef>
                <a:spcPts val="0"/>
              </a:spcBef>
            </a:pPr>
            <a:r>
              <a:rPr lang="en-US" sz="2100" dirty="0">
                <a:latin typeface="+mn-lt"/>
              </a:rPr>
              <a:t>For </a:t>
            </a:r>
            <a:r>
              <a:rPr lang="en-US" sz="2100" dirty="0" err="1">
                <a:latin typeface="+mn-lt"/>
              </a:rPr>
              <a:t>sFTP</a:t>
            </a:r>
            <a:r>
              <a:rPr lang="en-US" sz="2100" dirty="0">
                <a:latin typeface="+mn-lt"/>
              </a:rPr>
              <a:t> issues only </a:t>
            </a:r>
          </a:p>
          <a:p>
            <a:pPr>
              <a:lnSpc>
                <a:spcPct val="120000"/>
              </a:lnSpc>
              <a:spcBef>
                <a:spcPts val="0"/>
              </a:spcBef>
            </a:pPr>
            <a:r>
              <a:rPr lang="en-US" sz="2100" b="1" i="0" dirty="0">
                <a:solidFill>
                  <a:srgbClr val="FF0000"/>
                </a:solidFill>
                <a:effectLst/>
                <a:latin typeface="+mn-lt"/>
              </a:rPr>
              <a:t>Subject: </a:t>
            </a:r>
          </a:p>
          <a:p>
            <a:pPr>
              <a:lnSpc>
                <a:spcPct val="120000"/>
              </a:lnSpc>
              <a:spcBef>
                <a:spcPts val="0"/>
              </a:spcBef>
            </a:pPr>
            <a:r>
              <a:rPr lang="en-US" sz="2100" b="0" i="0" dirty="0">
                <a:effectLst/>
                <a:latin typeface="+mn-lt"/>
              </a:rPr>
              <a:t>Organization/Facility and “</a:t>
            </a:r>
            <a:r>
              <a:rPr lang="en-US" sz="2100" b="0" i="0" dirty="0" err="1">
                <a:effectLst/>
                <a:latin typeface="+mn-lt"/>
              </a:rPr>
              <a:t>sFTP</a:t>
            </a:r>
            <a:r>
              <a:rPr lang="en-US" sz="2100" b="0" i="0" dirty="0">
                <a:effectLst/>
                <a:latin typeface="+mn-lt"/>
              </a:rPr>
              <a:t> issue” </a:t>
            </a:r>
          </a:p>
          <a:p>
            <a:pPr>
              <a:lnSpc>
                <a:spcPct val="120000"/>
              </a:lnSpc>
              <a:spcBef>
                <a:spcPts val="0"/>
              </a:spcBef>
            </a:pPr>
            <a:r>
              <a:rPr lang="en-US" sz="2000" dirty="0">
                <a:latin typeface="+mn-lt"/>
              </a:rPr>
              <a:t>	</a:t>
            </a:r>
            <a:endParaRPr lang="en-US" sz="2000" dirty="0"/>
          </a:p>
        </p:txBody>
      </p:sp>
      <p:pic>
        <p:nvPicPr>
          <p:cNvPr id="3" name="Graphic 2" descr="Email with solid fill">
            <a:hlinkClick r:id="rId3"/>
            <a:extLst>
              <a:ext uri="{FF2B5EF4-FFF2-40B4-BE49-F238E27FC236}">
                <a16:creationId xmlns:a16="http://schemas.microsoft.com/office/drawing/2014/main" id="{E7980772-2B9E-AA4A-E554-820802F1D55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133600" y="3276600"/>
            <a:ext cx="762000" cy="762000"/>
          </a:xfrm>
          <a:prstGeom prst="rect">
            <a:avLst/>
          </a:prstGeom>
        </p:spPr>
      </p:pic>
      <p:pic>
        <p:nvPicPr>
          <p:cNvPr id="5" name="Graphic 4" descr="Email with solid fill">
            <a:hlinkClick r:id="rId6"/>
            <a:extLst>
              <a:ext uri="{FF2B5EF4-FFF2-40B4-BE49-F238E27FC236}">
                <a16:creationId xmlns:a16="http://schemas.microsoft.com/office/drawing/2014/main" id="{CB6FAEFA-3C5B-20FF-258A-09091104F4A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43600" y="3268766"/>
            <a:ext cx="762000" cy="762000"/>
          </a:xfrm>
          <a:prstGeom prst="rect">
            <a:avLst/>
          </a:prstGeom>
        </p:spPr>
      </p:pic>
    </p:spTree>
    <p:extLst>
      <p:ext uri="{BB962C8B-B14F-4D97-AF65-F5344CB8AC3E}">
        <p14:creationId xmlns:p14="http://schemas.microsoft.com/office/powerpoint/2010/main" val="4178663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AF6BFC8-B3DD-4451-BEB4-1BE9D704FAE5}"/>
              </a:ext>
            </a:extLst>
          </p:cNvPr>
          <p:cNvPicPr>
            <a:picLocks noChangeAspect="1"/>
          </p:cNvPicPr>
          <p:nvPr/>
        </p:nvPicPr>
        <p:blipFill rotWithShape="1">
          <a:blip r:embed="rId3"/>
          <a:srcRect l="1192" t="1269" r="2214" b="1203"/>
          <a:stretch/>
        </p:blipFill>
        <p:spPr>
          <a:xfrm>
            <a:off x="609599" y="228600"/>
            <a:ext cx="6248401" cy="6248400"/>
          </a:xfrm>
          <a:prstGeom prst="rect">
            <a:avLst/>
          </a:prstGeom>
        </p:spPr>
      </p:pic>
    </p:spTree>
    <p:extLst>
      <p:ext uri="{BB962C8B-B14F-4D97-AF65-F5344CB8AC3E}">
        <p14:creationId xmlns:p14="http://schemas.microsoft.com/office/powerpoint/2010/main" val="390728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AF6BFC8-B3DD-4451-BEB4-1BE9D704FAE5}"/>
              </a:ext>
            </a:extLst>
          </p:cNvPr>
          <p:cNvPicPr>
            <a:picLocks noChangeAspect="1"/>
          </p:cNvPicPr>
          <p:nvPr/>
        </p:nvPicPr>
        <p:blipFill rotWithShape="1">
          <a:blip r:embed="rId3"/>
          <a:srcRect l="1192" t="1269" r="2214" b="1203"/>
          <a:stretch/>
        </p:blipFill>
        <p:spPr>
          <a:xfrm>
            <a:off x="609599" y="228600"/>
            <a:ext cx="6248401" cy="6248400"/>
          </a:xfrm>
          <a:prstGeom prst="rect">
            <a:avLst/>
          </a:prstGeom>
        </p:spPr>
      </p:pic>
      <p:sp>
        <p:nvSpPr>
          <p:cNvPr id="3" name="Rectangle: Rounded Corners 2">
            <a:extLst>
              <a:ext uri="{FF2B5EF4-FFF2-40B4-BE49-F238E27FC236}">
                <a16:creationId xmlns:a16="http://schemas.microsoft.com/office/drawing/2014/main" id="{CECE964E-EBAC-4601-ACA6-579C1B5A5959}"/>
              </a:ext>
            </a:extLst>
          </p:cNvPr>
          <p:cNvSpPr/>
          <p:nvPr/>
        </p:nvSpPr>
        <p:spPr>
          <a:xfrm>
            <a:off x="228601" y="13063"/>
            <a:ext cx="2057400" cy="2196737"/>
          </a:xfrm>
          <a:prstGeom prst="roundRect">
            <a:avLst/>
          </a:prstGeom>
          <a:solidFill>
            <a:schemeClr val="accent6">
              <a:alpha val="3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r>
              <a:rPr lang="en-US" sz="1800" i="1" dirty="0">
                <a:solidFill>
                  <a:schemeClr val="tx1"/>
                </a:solidFill>
              </a:rPr>
              <a:t>Contract Phase</a:t>
            </a:r>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p:txBody>
      </p:sp>
    </p:spTree>
    <p:extLst>
      <p:ext uri="{BB962C8B-B14F-4D97-AF65-F5344CB8AC3E}">
        <p14:creationId xmlns:p14="http://schemas.microsoft.com/office/powerpoint/2010/main" val="2618290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AF6BFC8-B3DD-4451-BEB4-1BE9D704FAE5}"/>
              </a:ext>
            </a:extLst>
          </p:cNvPr>
          <p:cNvPicPr>
            <a:picLocks noChangeAspect="1"/>
          </p:cNvPicPr>
          <p:nvPr/>
        </p:nvPicPr>
        <p:blipFill rotWithShape="1">
          <a:blip r:embed="rId3"/>
          <a:srcRect l="1192" t="1269" r="2214" b="1203"/>
          <a:stretch/>
        </p:blipFill>
        <p:spPr>
          <a:xfrm>
            <a:off x="609599" y="228600"/>
            <a:ext cx="6248401" cy="6248400"/>
          </a:xfrm>
          <a:prstGeom prst="rect">
            <a:avLst/>
          </a:prstGeom>
        </p:spPr>
      </p:pic>
      <p:sp>
        <p:nvSpPr>
          <p:cNvPr id="3" name="Rectangle: Rounded Corners 2">
            <a:extLst>
              <a:ext uri="{FF2B5EF4-FFF2-40B4-BE49-F238E27FC236}">
                <a16:creationId xmlns:a16="http://schemas.microsoft.com/office/drawing/2014/main" id="{CECE964E-EBAC-4601-ACA6-579C1B5A5959}"/>
              </a:ext>
            </a:extLst>
          </p:cNvPr>
          <p:cNvSpPr/>
          <p:nvPr/>
        </p:nvSpPr>
        <p:spPr>
          <a:xfrm>
            <a:off x="228601" y="13063"/>
            <a:ext cx="2057400" cy="2196737"/>
          </a:xfrm>
          <a:prstGeom prst="roundRect">
            <a:avLst/>
          </a:prstGeom>
          <a:solidFill>
            <a:schemeClr val="accent6">
              <a:alpha val="3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r>
              <a:rPr lang="en-US" sz="1800" i="1" dirty="0">
                <a:solidFill>
                  <a:schemeClr val="tx1"/>
                </a:solidFill>
              </a:rPr>
              <a:t>Contract Phase</a:t>
            </a:r>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p:txBody>
      </p:sp>
      <p:sp>
        <p:nvSpPr>
          <p:cNvPr id="4" name="Rectangle: Rounded Corners 3">
            <a:extLst>
              <a:ext uri="{FF2B5EF4-FFF2-40B4-BE49-F238E27FC236}">
                <a16:creationId xmlns:a16="http://schemas.microsoft.com/office/drawing/2014/main" id="{4534505D-5C3A-427D-91FC-35510AFCD2CB}"/>
              </a:ext>
            </a:extLst>
          </p:cNvPr>
          <p:cNvSpPr/>
          <p:nvPr/>
        </p:nvSpPr>
        <p:spPr>
          <a:xfrm>
            <a:off x="2330630" y="0"/>
            <a:ext cx="4914899" cy="2514600"/>
          </a:xfrm>
          <a:prstGeom prst="roundRect">
            <a:avLst/>
          </a:prstGeom>
          <a:solidFill>
            <a:schemeClr val="accent2">
              <a:alpha val="3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r>
              <a:rPr lang="en-US" sz="1800" i="1" dirty="0">
                <a:solidFill>
                  <a:schemeClr val="tx1"/>
                </a:solidFill>
              </a:rPr>
              <a:t>Install Phase</a:t>
            </a:r>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p:txBody>
      </p:sp>
    </p:spTree>
    <p:extLst>
      <p:ext uri="{BB962C8B-B14F-4D97-AF65-F5344CB8AC3E}">
        <p14:creationId xmlns:p14="http://schemas.microsoft.com/office/powerpoint/2010/main" val="1730249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AF6BFC8-B3DD-4451-BEB4-1BE9D704FAE5}"/>
              </a:ext>
            </a:extLst>
          </p:cNvPr>
          <p:cNvPicPr>
            <a:picLocks noChangeAspect="1"/>
          </p:cNvPicPr>
          <p:nvPr/>
        </p:nvPicPr>
        <p:blipFill rotWithShape="1">
          <a:blip r:embed="rId3"/>
          <a:srcRect l="1192" t="1269" r="2214" b="1203"/>
          <a:stretch/>
        </p:blipFill>
        <p:spPr>
          <a:xfrm>
            <a:off x="609599" y="228600"/>
            <a:ext cx="6248401" cy="6248400"/>
          </a:xfrm>
          <a:prstGeom prst="rect">
            <a:avLst/>
          </a:prstGeom>
        </p:spPr>
      </p:pic>
      <p:sp>
        <p:nvSpPr>
          <p:cNvPr id="3" name="Rectangle: Rounded Corners 2">
            <a:extLst>
              <a:ext uri="{FF2B5EF4-FFF2-40B4-BE49-F238E27FC236}">
                <a16:creationId xmlns:a16="http://schemas.microsoft.com/office/drawing/2014/main" id="{CECE964E-EBAC-4601-ACA6-579C1B5A5959}"/>
              </a:ext>
            </a:extLst>
          </p:cNvPr>
          <p:cNvSpPr/>
          <p:nvPr/>
        </p:nvSpPr>
        <p:spPr>
          <a:xfrm>
            <a:off x="228601" y="13063"/>
            <a:ext cx="2057400" cy="2196737"/>
          </a:xfrm>
          <a:prstGeom prst="roundRect">
            <a:avLst/>
          </a:prstGeom>
          <a:solidFill>
            <a:schemeClr val="accent6">
              <a:alpha val="3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r>
              <a:rPr lang="en-US" sz="1800" i="1" dirty="0">
                <a:solidFill>
                  <a:schemeClr val="tx1"/>
                </a:solidFill>
              </a:rPr>
              <a:t>Contract Phase</a:t>
            </a:r>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p:txBody>
      </p:sp>
      <p:sp>
        <p:nvSpPr>
          <p:cNvPr id="4" name="Rectangle: Rounded Corners 3">
            <a:extLst>
              <a:ext uri="{FF2B5EF4-FFF2-40B4-BE49-F238E27FC236}">
                <a16:creationId xmlns:a16="http://schemas.microsoft.com/office/drawing/2014/main" id="{4534505D-5C3A-427D-91FC-35510AFCD2CB}"/>
              </a:ext>
            </a:extLst>
          </p:cNvPr>
          <p:cNvSpPr/>
          <p:nvPr/>
        </p:nvSpPr>
        <p:spPr>
          <a:xfrm>
            <a:off x="2330630" y="0"/>
            <a:ext cx="4914899" cy="2514600"/>
          </a:xfrm>
          <a:prstGeom prst="roundRect">
            <a:avLst/>
          </a:prstGeom>
          <a:solidFill>
            <a:schemeClr val="accent2">
              <a:alpha val="3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r>
              <a:rPr lang="en-US" sz="1800" i="1" dirty="0">
                <a:solidFill>
                  <a:schemeClr val="tx1"/>
                </a:solidFill>
              </a:rPr>
              <a:t>Install Phase</a:t>
            </a:r>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p:txBody>
      </p:sp>
      <p:sp>
        <p:nvSpPr>
          <p:cNvPr id="5" name="Rectangle: Rounded Corners 4">
            <a:extLst>
              <a:ext uri="{FF2B5EF4-FFF2-40B4-BE49-F238E27FC236}">
                <a16:creationId xmlns:a16="http://schemas.microsoft.com/office/drawing/2014/main" id="{C11F909B-EFED-4559-AA1E-45FABD1C7427}"/>
              </a:ext>
            </a:extLst>
          </p:cNvPr>
          <p:cNvSpPr/>
          <p:nvPr/>
        </p:nvSpPr>
        <p:spPr>
          <a:xfrm>
            <a:off x="2268581" y="2518954"/>
            <a:ext cx="4914899" cy="605246"/>
          </a:xfrm>
          <a:prstGeom prst="roundRect">
            <a:avLst/>
          </a:prstGeom>
          <a:solidFill>
            <a:srgbClr val="FFFF00">
              <a:alpha val="3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i="1" dirty="0">
              <a:solidFill>
                <a:schemeClr val="tx1"/>
              </a:solidFill>
            </a:endParaRPr>
          </a:p>
          <a:p>
            <a:pPr algn="ctr"/>
            <a:r>
              <a:rPr lang="en-US" sz="1800" i="1" dirty="0">
                <a:solidFill>
                  <a:schemeClr val="tx1"/>
                </a:solidFill>
              </a:rPr>
              <a:t>Data Intake Phase</a:t>
            </a:r>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p:txBody>
      </p:sp>
    </p:spTree>
    <p:extLst>
      <p:ext uri="{BB962C8B-B14F-4D97-AF65-F5344CB8AC3E}">
        <p14:creationId xmlns:p14="http://schemas.microsoft.com/office/powerpoint/2010/main" val="3595546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AF6BFC8-B3DD-4451-BEB4-1BE9D704FAE5}"/>
              </a:ext>
            </a:extLst>
          </p:cNvPr>
          <p:cNvPicPr>
            <a:picLocks noChangeAspect="1"/>
          </p:cNvPicPr>
          <p:nvPr/>
        </p:nvPicPr>
        <p:blipFill rotWithShape="1">
          <a:blip r:embed="rId3"/>
          <a:srcRect l="1192" t="1269" r="2214" b="1203"/>
          <a:stretch/>
        </p:blipFill>
        <p:spPr>
          <a:xfrm>
            <a:off x="609599" y="228600"/>
            <a:ext cx="6248401" cy="6248400"/>
          </a:xfrm>
          <a:prstGeom prst="rect">
            <a:avLst/>
          </a:prstGeom>
        </p:spPr>
      </p:pic>
      <p:sp>
        <p:nvSpPr>
          <p:cNvPr id="3" name="Rectangle: Rounded Corners 2">
            <a:extLst>
              <a:ext uri="{FF2B5EF4-FFF2-40B4-BE49-F238E27FC236}">
                <a16:creationId xmlns:a16="http://schemas.microsoft.com/office/drawing/2014/main" id="{CECE964E-EBAC-4601-ACA6-579C1B5A5959}"/>
              </a:ext>
            </a:extLst>
          </p:cNvPr>
          <p:cNvSpPr/>
          <p:nvPr/>
        </p:nvSpPr>
        <p:spPr>
          <a:xfrm>
            <a:off x="228601" y="13063"/>
            <a:ext cx="2057400" cy="2196737"/>
          </a:xfrm>
          <a:prstGeom prst="roundRect">
            <a:avLst/>
          </a:prstGeom>
          <a:solidFill>
            <a:schemeClr val="accent6">
              <a:alpha val="3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r>
              <a:rPr lang="en-US" sz="1800" i="1" dirty="0">
                <a:solidFill>
                  <a:schemeClr val="tx1"/>
                </a:solidFill>
              </a:rPr>
              <a:t>Contract Phase</a:t>
            </a:r>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p:txBody>
      </p:sp>
      <p:sp>
        <p:nvSpPr>
          <p:cNvPr id="4" name="Rectangle: Rounded Corners 3">
            <a:extLst>
              <a:ext uri="{FF2B5EF4-FFF2-40B4-BE49-F238E27FC236}">
                <a16:creationId xmlns:a16="http://schemas.microsoft.com/office/drawing/2014/main" id="{4534505D-5C3A-427D-91FC-35510AFCD2CB}"/>
              </a:ext>
            </a:extLst>
          </p:cNvPr>
          <p:cNvSpPr/>
          <p:nvPr/>
        </p:nvSpPr>
        <p:spPr>
          <a:xfrm>
            <a:off x="2324101" y="0"/>
            <a:ext cx="4914899" cy="2514600"/>
          </a:xfrm>
          <a:prstGeom prst="roundRect">
            <a:avLst/>
          </a:prstGeom>
          <a:solidFill>
            <a:schemeClr val="accent2">
              <a:alpha val="3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r>
              <a:rPr lang="en-US" sz="1800" i="1" dirty="0">
                <a:solidFill>
                  <a:schemeClr val="tx1"/>
                </a:solidFill>
              </a:rPr>
              <a:t>Install Phase</a:t>
            </a:r>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p:txBody>
      </p:sp>
      <p:sp>
        <p:nvSpPr>
          <p:cNvPr id="5" name="Rectangle: Rounded Corners 4">
            <a:extLst>
              <a:ext uri="{FF2B5EF4-FFF2-40B4-BE49-F238E27FC236}">
                <a16:creationId xmlns:a16="http://schemas.microsoft.com/office/drawing/2014/main" id="{C11F909B-EFED-4559-AA1E-45FABD1C7427}"/>
              </a:ext>
            </a:extLst>
          </p:cNvPr>
          <p:cNvSpPr/>
          <p:nvPr/>
        </p:nvSpPr>
        <p:spPr>
          <a:xfrm>
            <a:off x="2362200" y="2518954"/>
            <a:ext cx="4914899" cy="605246"/>
          </a:xfrm>
          <a:prstGeom prst="roundRect">
            <a:avLst/>
          </a:prstGeom>
          <a:solidFill>
            <a:srgbClr val="FFFF00">
              <a:alpha val="3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i="1" dirty="0">
              <a:solidFill>
                <a:schemeClr val="tx1"/>
              </a:solidFill>
            </a:endParaRPr>
          </a:p>
          <a:p>
            <a:pPr algn="ctr"/>
            <a:r>
              <a:rPr lang="en-US" sz="1800" i="1" dirty="0">
                <a:solidFill>
                  <a:schemeClr val="tx1"/>
                </a:solidFill>
              </a:rPr>
              <a:t>Data Intake Phase</a:t>
            </a:r>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p:txBody>
      </p:sp>
      <p:sp>
        <p:nvSpPr>
          <p:cNvPr id="6" name="Rectangle: Rounded Corners 5">
            <a:extLst>
              <a:ext uri="{FF2B5EF4-FFF2-40B4-BE49-F238E27FC236}">
                <a16:creationId xmlns:a16="http://schemas.microsoft.com/office/drawing/2014/main" id="{14F67193-649A-44DF-9E96-096A420790C2}"/>
              </a:ext>
            </a:extLst>
          </p:cNvPr>
          <p:cNvSpPr/>
          <p:nvPr/>
        </p:nvSpPr>
        <p:spPr>
          <a:xfrm>
            <a:off x="2362200" y="3124200"/>
            <a:ext cx="4914899" cy="2895600"/>
          </a:xfrm>
          <a:prstGeom prst="roundRect">
            <a:avLst/>
          </a:prstGeom>
          <a:solidFill>
            <a:srgbClr val="7030A0">
              <a:alpha val="30000"/>
            </a:srgb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dirty="0">
              <a:solidFill>
                <a:schemeClr val="tx1"/>
              </a:solidFill>
            </a:endParaRPr>
          </a:p>
          <a:p>
            <a:pPr algn="ctr"/>
            <a:endParaRPr lang="en-US" sz="1800" i="1" dirty="0">
              <a:solidFill>
                <a:schemeClr val="tx1"/>
              </a:solidFill>
            </a:endParaRPr>
          </a:p>
          <a:p>
            <a:pPr algn="ctr"/>
            <a:r>
              <a:rPr lang="en-US" sz="1800" i="1" dirty="0">
                <a:solidFill>
                  <a:schemeClr val="tx1"/>
                </a:solidFill>
              </a:rPr>
              <a:t>Training Phase</a:t>
            </a:r>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a:p>
            <a:pPr algn="ctr"/>
            <a:endParaRPr lang="en-US" sz="1800" dirty="0"/>
          </a:p>
        </p:txBody>
      </p:sp>
    </p:spTree>
    <p:extLst>
      <p:ext uri="{BB962C8B-B14F-4D97-AF65-F5344CB8AC3E}">
        <p14:creationId xmlns:p14="http://schemas.microsoft.com/office/powerpoint/2010/main" val="3304773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Contract Phase</a:t>
            </a:r>
          </a:p>
        </p:txBody>
      </p:sp>
      <p:sp>
        <p:nvSpPr>
          <p:cNvPr id="3" name="Content Placeholder 2"/>
          <p:cNvSpPr>
            <a:spLocks noGrp="1"/>
          </p:cNvSpPr>
          <p:nvPr>
            <p:ph type="body" sz="quarter" idx="10"/>
          </p:nvPr>
        </p:nvSpPr>
        <p:spPr/>
        <p:txBody>
          <a:bodyPr>
            <a:normAutofit fontScale="92500" lnSpcReduction="20000"/>
          </a:bodyPr>
          <a:lstStyle/>
          <a:p>
            <a:pPr>
              <a:lnSpc>
                <a:spcPct val="200000"/>
              </a:lnSpc>
            </a:pPr>
            <a:r>
              <a:rPr lang="en-US" sz="1400" kern="1200" dirty="0">
                <a:solidFill>
                  <a:schemeClr val="tx1"/>
                </a:solidFill>
                <a:effectLst/>
                <a:latin typeface="+mn-lt"/>
                <a:ea typeface="+mn-ea"/>
                <a:cs typeface="+mn-cs"/>
              </a:rPr>
              <a:t>Acknowledgement forms accepting partnership with Medisolv</a:t>
            </a:r>
            <a:endParaRPr lang="en-US" dirty="0"/>
          </a:p>
        </p:txBody>
      </p:sp>
      <p:sp>
        <p:nvSpPr>
          <p:cNvPr id="10" name="Text Placeholder 9">
            <a:extLst>
              <a:ext uri="{FF2B5EF4-FFF2-40B4-BE49-F238E27FC236}">
                <a16:creationId xmlns:a16="http://schemas.microsoft.com/office/drawing/2014/main" id="{9ED7575D-3D14-4942-B7FB-1417D804BBC4}"/>
              </a:ext>
            </a:extLst>
          </p:cNvPr>
          <p:cNvSpPr>
            <a:spLocks noGrp="1"/>
          </p:cNvSpPr>
          <p:nvPr>
            <p:ph type="body" sz="quarter" idx="12"/>
          </p:nvPr>
        </p:nvSpPr>
        <p:spPr/>
        <p:txBody>
          <a:bodyPr/>
          <a:lstStyle/>
          <a:p>
            <a:pPr algn="l"/>
            <a:r>
              <a:rPr lang="en-US" dirty="0"/>
              <a:t>Contract must be received by Medisolv prior to Medisolv receiving Organizational Profile and End-Users.</a:t>
            </a:r>
          </a:p>
          <a:p>
            <a:pPr algn="l"/>
            <a:endParaRPr lang="en-US" dirty="0"/>
          </a:p>
        </p:txBody>
      </p:sp>
      <p:sp>
        <p:nvSpPr>
          <p:cNvPr id="11" name="Text Placeholder 10">
            <a:extLst>
              <a:ext uri="{FF2B5EF4-FFF2-40B4-BE49-F238E27FC236}">
                <a16:creationId xmlns:a16="http://schemas.microsoft.com/office/drawing/2014/main" id="{AB8D6B5A-0A4F-40F1-942C-024208B3D04D}"/>
              </a:ext>
            </a:extLst>
          </p:cNvPr>
          <p:cNvSpPr>
            <a:spLocks noGrp="1"/>
          </p:cNvSpPr>
          <p:nvPr>
            <p:ph type="body" sz="quarter" idx="16"/>
          </p:nvPr>
        </p:nvSpPr>
        <p:spPr/>
        <p:txBody>
          <a:bodyPr/>
          <a:lstStyle/>
          <a:p>
            <a:r>
              <a:rPr lang="en-US" dirty="0"/>
              <a:t>Signed contracts:</a:t>
            </a:r>
          </a:p>
        </p:txBody>
      </p:sp>
      <p:sp>
        <p:nvSpPr>
          <p:cNvPr id="12" name="Text Placeholder 11">
            <a:extLst>
              <a:ext uri="{FF2B5EF4-FFF2-40B4-BE49-F238E27FC236}">
                <a16:creationId xmlns:a16="http://schemas.microsoft.com/office/drawing/2014/main" id="{FE9CF178-49B6-476F-BC53-FF7E6D88E71D}"/>
              </a:ext>
            </a:extLst>
          </p:cNvPr>
          <p:cNvSpPr>
            <a:spLocks noGrp="1"/>
          </p:cNvSpPr>
          <p:nvPr>
            <p:ph type="body" sz="quarter" idx="17"/>
          </p:nvPr>
        </p:nvSpPr>
        <p:spPr/>
        <p:txBody>
          <a:bodyPr>
            <a:normAutofit fontScale="32500" lnSpcReduction="20000"/>
          </a:bodyPr>
          <a:lstStyle/>
          <a:p>
            <a:pPr marL="114300" indent="-114300" algn="l">
              <a:lnSpc>
                <a:spcPct val="120000"/>
              </a:lnSpc>
              <a:spcBef>
                <a:spcPts val="0"/>
              </a:spcBef>
              <a:buFont typeface="Arial" panose="020B0604020202020204" pitchFamily="34" charset="0"/>
              <a:buChar char="•"/>
            </a:pPr>
            <a:r>
              <a:rPr lang="en-US" sz="4300" dirty="0"/>
              <a:t>Medisolv Subscription Services Agreement</a:t>
            </a:r>
          </a:p>
          <a:p>
            <a:pPr marL="114300" indent="-114300" algn="l">
              <a:lnSpc>
                <a:spcPct val="120000"/>
              </a:lnSpc>
              <a:spcBef>
                <a:spcPts val="0"/>
              </a:spcBef>
              <a:buFont typeface="Arial" panose="020B0604020202020204" pitchFamily="34" charset="0"/>
              <a:buChar char="•"/>
            </a:pPr>
            <a:r>
              <a:rPr lang="en-US" sz="4300" dirty="0"/>
              <a:t>Medisolv Data Authorization </a:t>
            </a:r>
          </a:p>
          <a:p>
            <a:pPr marL="114300" indent="-114300" algn="l">
              <a:lnSpc>
                <a:spcPct val="120000"/>
              </a:lnSpc>
              <a:spcBef>
                <a:spcPts val="0"/>
              </a:spcBef>
              <a:buFont typeface="Arial" panose="020B0604020202020204" pitchFamily="34" charset="0"/>
              <a:buChar char="•"/>
            </a:pPr>
            <a:r>
              <a:rPr lang="en-US" sz="4300" dirty="0"/>
              <a:t>Your Organizations BAA</a:t>
            </a:r>
          </a:p>
          <a:p>
            <a:endParaRPr lang="en-US" dirty="0"/>
          </a:p>
        </p:txBody>
      </p:sp>
      <p:sp>
        <p:nvSpPr>
          <p:cNvPr id="13" name="Text Placeholder 12">
            <a:extLst>
              <a:ext uri="{FF2B5EF4-FFF2-40B4-BE49-F238E27FC236}">
                <a16:creationId xmlns:a16="http://schemas.microsoft.com/office/drawing/2014/main" id="{96E43527-0829-43CF-9D6F-14FC983C6407}"/>
              </a:ext>
            </a:extLst>
          </p:cNvPr>
          <p:cNvSpPr>
            <a:spLocks noGrp="1"/>
          </p:cNvSpPr>
          <p:nvPr>
            <p:ph type="body" sz="quarter" idx="18"/>
          </p:nvPr>
        </p:nvSpPr>
        <p:spPr/>
        <p:txBody>
          <a:bodyPr/>
          <a:lstStyle/>
          <a:p>
            <a:r>
              <a:rPr lang="en-US" dirty="0"/>
              <a:t>Documents Include:</a:t>
            </a:r>
          </a:p>
        </p:txBody>
      </p:sp>
      <p:sp>
        <p:nvSpPr>
          <p:cNvPr id="14" name="Text Placeholder 13">
            <a:extLst>
              <a:ext uri="{FF2B5EF4-FFF2-40B4-BE49-F238E27FC236}">
                <a16:creationId xmlns:a16="http://schemas.microsoft.com/office/drawing/2014/main" id="{8EA14ED7-58EC-4AA5-97CC-DE29DFBFA2B5}"/>
              </a:ext>
            </a:extLst>
          </p:cNvPr>
          <p:cNvSpPr>
            <a:spLocks noGrp="1"/>
          </p:cNvSpPr>
          <p:nvPr>
            <p:ph type="body" sz="quarter" idx="19"/>
          </p:nvPr>
        </p:nvSpPr>
        <p:spPr/>
        <p:txBody>
          <a:bodyPr/>
          <a:lstStyle/>
          <a:p>
            <a:pPr algn="l"/>
            <a:r>
              <a:rPr lang="en-US" dirty="0"/>
              <a:t>Once Documents are completed a Medisolv Project Team will be assigned and kick-off call scheduled.  </a:t>
            </a:r>
          </a:p>
          <a:p>
            <a:r>
              <a:rPr lang="en-US" b="1" dirty="0">
                <a:solidFill>
                  <a:srgbClr val="FF0000"/>
                </a:solidFill>
              </a:rPr>
              <a:t>Welcome to Medisolv! </a:t>
            </a:r>
          </a:p>
        </p:txBody>
      </p:sp>
      <p:sp>
        <p:nvSpPr>
          <p:cNvPr id="15" name="Text Placeholder 14">
            <a:extLst>
              <a:ext uri="{FF2B5EF4-FFF2-40B4-BE49-F238E27FC236}">
                <a16:creationId xmlns:a16="http://schemas.microsoft.com/office/drawing/2014/main" id="{EC199D72-5BCA-49A8-8D94-6FA52EB06953}"/>
              </a:ext>
            </a:extLst>
          </p:cNvPr>
          <p:cNvSpPr>
            <a:spLocks noGrp="1"/>
          </p:cNvSpPr>
          <p:nvPr>
            <p:ph type="body" sz="quarter" idx="20"/>
          </p:nvPr>
        </p:nvSpPr>
        <p:spPr/>
        <p:txBody>
          <a:bodyPr/>
          <a:lstStyle/>
          <a:p>
            <a:r>
              <a:rPr lang="en-US" dirty="0"/>
              <a:t>Document Completion:</a:t>
            </a:r>
          </a:p>
        </p:txBody>
      </p:sp>
    </p:spTree>
    <p:extLst>
      <p:ext uri="{BB962C8B-B14F-4D97-AF65-F5344CB8AC3E}">
        <p14:creationId xmlns:p14="http://schemas.microsoft.com/office/powerpoint/2010/main" val="2943556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PowerpointTemplate-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owerpointTemplate-2019" id="{D0D8373D-6542-2046-9E6E-5768355D6DBC}" vid="{07B0BF10-4B38-CD47-9C60-4CB59C8D2881}"/>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Template-2019" id="{D0D8373D-6542-2046-9E6E-5768355D6DBC}" vid="{797F5428-6D6D-A241-8EEE-142315A06335}"/>
    </a:ext>
  </a:ext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Template-2019" id="{D0D8373D-6542-2046-9E6E-5768355D6DBC}" vid="{904D591E-3773-5D49-B23C-C58F328FC0EC}"/>
    </a:ext>
  </a:extLst>
</a:theme>
</file>

<file path=ppt/theme/theme4.xml><?xml version="1.0" encoding="utf-8"?>
<a:theme xmlns:a="http://schemas.openxmlformats.org/drawingml/2006/main" name="Master Layout">
  <a:themeElements>
    <a:clrScheme name="Custom 1">
      <a:dk1>
        <a:srgbClr val="000000"/>
      </a:dk1>
      <a:lt1>
        <a:srgbClr val="FFFFFF"/>
      </a:lt1>
      <a:dk2>
        <a:srgbClr val="111111"/>
      </a:dk2>
      <a:lt2>
        <a:srgbClr val="F2F2F2"/>
      </a:lt2>
      <a:accent1>
        <a:srgbClr val="53C5D2"/>
      </a:accent1>
      <a:accent2>
        <a:srgbClr val="32B8DD"/>
      </a:accent2>
      <a:accent3>
        <a:srgbClr val="24AAE2"/>
      </a:accent3>
      <a:accent4>
        <a:srgbClr val="4687C7"/>
      </a:accent4>
      <a:accent5>
        <a:srgbClr val="4373B9"/>
      </a:accent5>
      <a:accent6>
        <a:srgbClr val="2F4CA1"/>
      </a:accent6>
      <a:hlink>
        <a:srgbClr val="24A9E2"/>
      </a:hlink>
      <a:folHlink>
        <a:srgbClr val="4372B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FFF00">
            <a:alpha val="30000"/>
          </a:srgbClr>
        </a:solidFill>
        <a:ln>
          <a:solidFill>
            <a:srgbClr val="FFFF00"/>
          </a:solidFill>
        </a:ln>
      </a:spPr>
      <a:bodyPr rtlCol="0" anchor="ctr"/>
      <a:lstStyle>
        <a:defPPr algn="ctr">
          <a:defRPr sz="18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Digit - Multi 1 - Bright" id="{1EED83A8-EBEE-4595-BF05-49EE0B6BAEB2}" vid="{B438FD33-41AA-434C-8FF8-841AA7F524DE}"/>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PowerpointTemplate-2019</Template>
  <TotalTime>34103</TotalTime>
  <Words>5537</Words>
  <Application>Microsoft Office PowerPoint</Application>
  <PresentationFormat>On-screen Show (4:3)</PresentationFormat>
  <Paragraphs>957</Paragraphs>
  <Slides>37</Slides>
  <Notes>23</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37</vt:i4>
      </vt:variant>
    </vt:vector>
  </HeadingPairs>
  <TitlesOfParts>
    <vt:vector size="50" baseType="lpstr">
      <vt:lpstr>Arial</vt:lpstr>
      <vt:lpstr>Arial Black</vt:lpstr>
      <vt:lpstr>Arial Narrow</vt:lpstr>
      <vt:lpstr>Calibri</vt:lpstr>
      <vt:lpstr>Helvetica</vt:lpstr>
      <vt:lpstr>inherit</vt:lpstr>
      <vt:lpstr>Open Sans</vt:lpstr>
      <vt:lpstr>Symbol</vt:lpstr>
      <vt:lpstr>Wingdings</vt:lpstr>
      <vt:lpstr>PowerpointTemplate-2019</vt:lpstr>
      <vt:lpstr>Custom Design</vt:lpstr>
      <vt:lpstr>2_Custom Design</vt:lpstr>
      <vt:lpstr>Master Layout</vt:lpstr>
      <vt:lpstr>PowerPoint Presentation</vt:lpstr>
      <vt:lpstr>Kick-off Call Agenda</vt:lpstr>
      <vt:lpstr>Hospital Name  Target Timeline</vt:lpstr>
      <vt:lpstr>PowerPoint Presentation</vt:lpstr>
      <vt:lpstr>PowerPoint Presentation</vt:lpstr>
      <vt:lpstr>PowerPoint Presentation</vt:lpstr>
      <vt:lpstr>PowerPoint Presentation</vt:lpstr>
      <vt:lpstr>PowerPoint Presentation</vt:lpstr>
      <vt:lpstr>Contract Phase</vt:lpstr>
      <vt:lpstr>Install Phase</vt:lpstr>
      <vt:lpstr>Data Intake Phase</vt:lpstr>
      <vt:lpstr>Data Intake Information </vt:lpstr>
      <vt:lpstr>Data Intake Production Files</vt:lpstr>
      <vt:lpstr>Data Intake Production Files Continued</vt:lpstr>
      <vt:lpstr>Data Intake Information (Test Files)</vt:lpstr>
      <vt:lpstr>Data Workflow</vt:lpstr>
      <vt:lpstr>Data Workflow </vt:lpstr>
      <vt:lpstr>Training Phase</vt:lpstr>
      <vt:lpstr>Maintenance Phase</vt:lpstr>
      <vt:lpstr>Measure Selection Form Column Descriptions</vt:lpstr>
      <vt:lpstr>CMS Chart-Abstracted Measures Requirements</vt:lpstr>
      <vt:lpstr>IPFQR Chart-Abstracted Measures Requirements</vt:lpstr>
      <vt:lpstr>The Joint Commission Reporting Requirements:</vt:lpstr>
      <vt:lpstr>The Joint Commission Reporting Requirements (continued):</vt:lpstr>
      <vt:lpstr>Primary Stroke Certification (PSC)</vt:lpstr>
      <vt:lpstr>Comprehensive Stroke Certification (CSC)</vt:lpstr>
      <vt:lpstr>Thrombectomy Capable Stroke Certification (TSC)</vt:lpstr>
      <vt:lpstr>Acute Stroke Ready Certification (ASR)</vt:lpstr>
      <vt:lpstr>MASSHealth Required Chart-Abstracted Measures </vt:lpstr>
      <vt:lpstr>General Information</vt:lpstr>
      <vt:lpstr>Next Steps</vt:lpstr>
      <vt:lpstr>Registration E-Mail</vt:lpstr>
      <vt:lpstr>Registration Complete E-Mail</vt:lpstr>
      <vt:lpstr>REGISTER for ENCOR for Hospital Abstracted Measures Support E-mails</vt:lpstr>
      <vt:lpstr>PowerPoint Presentation</vt:lpstr>
      <vt:lpstr>Additional Contact Information</vt:lpstr>
      <vt:lpstr>PowerPoint Presentation</vt:lpstr>
    </vt:vector>
  </TitlesOfParts>
  <Company>UHC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CMER Launch &amp; HQMR Sunset  Readiness Meeting</dc:title>
  <dc:creator>Laurie Powers &lt;LPowers@medisolv.com&gt; via CRES</dc:creator>
  <cp:lastModifiedBy>Laurie Powers</cp:lastModifiedBy>
  <cp:revision>293</cp:revision>
  <dcterms:created xsi:type="dcterms:W3CDTF">2017-10-26T19:19:05Z</dcterms:created>
  <dcterms:modified xsi:type="dcterms:W3CDTF">2023-11-20T16:15:17Z</dcterms:modified>
</cp:coreProperties>
</file>